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40"/>
  </p:notesMasterIdLst>
  <p:handoutMasterIdLst>
    <p:handoutMasterId r:id="rId41"/>
  </p:handoutMasterIdLst>
  <p:sldIdLst>
    <p:sldId id="657" r:id="rId5"/>
    <p:sldId id="680" r:id="rId6"/>
    <p:sldId id="679" r:id="rId7"/>
    <p:sldId id="629" r:id="rId8"/>
    <p:sldId id="668" r:id="rId9"/>
    <p:sldId id="620" r:id="rId10"/>
    <p:sldId id="653" r:id="rId11"/>
    <p:sldId id="652" r:id="rId12"/>
    <p:sldId id="642" r:id="rId13"/>
    <p:sldId id="671" r:id="rId14"/>
    <p:sldId id="670" r:id="rId15"/>
    <p:sldId id="637" r:id="rId16"/>
    <p:sldId id="650" r:id="rId17"/>
    <p:sldId id="667" r:id="rId18"/>
    <p:sldId id="617" r:id="rId19"/>
    <p:sldId id="655" r:id="rId20"/>
    <p:sldId id="606" r:id="rId21"/>
    <p:sldId id="648" r:id="rId22"/>
    <p:sldId id="672" r:id="rId23"/>
    <p:sldId id="673" r:id="rId24"/>
    <p:sldId id="646" r:id="rId25"/>
    <p:sldId id="636" r:id="rId26"/>
    <p:sldId id="663" r:id="rId27"/>
    <p:sldId id="662" r:id="rId28"/>
    <p:sldId id="640" r:id="rId29"/>
    <p:sldId id="660" r:id="rId30"/>
    <p:sldId id="661" r:id="rId31"/>
    <p:sldId id="635" r:id="rId32"/>
    <p:sldId id="656" r:id="rId33"/>
    <p:sldId id="604" r:id="rId34"/>
    <p:sldId id="664" r:id="rId35"/>
    <p:sldId id="665" r:id="rId36"/>
    <p:sldId id="644" r:id="rId37"/>
    <p:sldId id="676" r:id="rId38"/>
    <p:sldId id="677"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adys King" initials="GK" lastIdx="2" clrIdx="0">
    <p:extLst>
      <p:ext uri="{19B8F6BF-5375-455C-9EA6-DF929625EA0E}">
        <p15:presenceInfo xmlns:p15="http://schemas.microsoft.com/office/powerpoint/2012/main" userId="S::gm15r@my.fsu.edu::cbb49eaa-0ce6-4ae2-8efe-bd5000c83f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a:srgbClr val="AB435C"/>
    <a:srgbClr val="000000"/>
    <a:srgbClr val="EAE1CC"/>
    <a:srgbClr val="F8F5EE"/>
    <a:srgbClr val="F0EADC"/>
    <a:srgbClr val="CEB888"/>
    <a:srgbClr val="0000FF"/>
    <a:srgbClr val="480000"/>
    <a:srgbClr val="FFF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176EC2-B1BE-4005-BEC3-A4C0F85F3C1D}" v="648" dt="2026-03-11T18:06:52.594"/>
    <p1510:client id="{55B65EF7-8CE4-4BF6-83F4-C6559483A2C9}" v="580" dt="2026-03-11T17:58:15.067"/>
    <p1510:client id="{6B128F11-05B4-2090-056B-63EDC0B8A23E}" v="258" dt="2026-03-11T17:29:44.042"/>
    <p1510:client id="{DEA1921D-A926-4A14-A562-2F59D69D9F4A}" v="1657" dt="2026-03-11T16:27:05.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62" autoAdjust="0"/>
  </p:normalViewPr>
  <p:slideViewPr>
    <p:cSldViewPr snapToGrid="0">
      <p:cViewPr varScale="1">
        <p:scale>
          <a:sx n="101" d="100"/>
          <a:sy n="101" d="100"/>
        </p:scale>
        <p:origin x="19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Espinosa" userId="S::ach0370@fsu.edu::af01f0a7-4c18-483f-ae22-39f2198ab8c4" providerId="AD" clId="Web-{8FA75881-9CC0-9285-9019-1CB74BCE0B4B}"/>
    <pc:docChg chg="addSld delSld">
      <pc:chgData name="Amy Espinosa" userId="S::ach0370@fsu.edu::af01f0a7-4c18-483f-ae22-39f2198ab8c4" providerId="AD" clId="Web-{8FA75881-9CC0-9285-9019-1CB74BCE0B4B}" dt="2026-03-10T20:00:19.054" v="3"/>
      <pc:docMkLst>
        <pc:docMk/>
      </pc:docMkLst>
      <pc:sldChg chg="new del">
        <pc:chgData name="Amy Espinosa" userId="S::ach0370@fsu.edu::af01f0a7-4c18-483f-ae22-39f2198ab8c4" providerId="AD" clId="Web-{8FA75881-9CC0-9285-9019-1CB74BCE0B4B}" dt="2026-03-10T20:00:19.054" v="3"/>
        <pc:sldMkLst>
          <pc:docMk/>
          <pc:sldMk cId="2721913085" sldId="678"/>
        </pc:sldMkLst>
      </pc:sldChg>
      <pc:sldChg chg="add">
        <pc:chgData name="Amy Espinosa" userId="S::ach0370@fsu.edu::af01f0a7-4c18-483f-ae22-39f2198ab8c4" providerId="AD" clId="Web-{8FA75881-9CC0-9285-9019-1CB74BCE0B4B}" dt="2026-03-10T20:00:04.304" v="1"/>
        <pc:sldMkLst>
          <pc:docMk/>
          <pc:sldMk cId="3852153671" sldId="679"/>
        </pc:sldMkLst>
      </pc:sldChg>
      <pc:sldChg chg="add">
        <pc:chgData name="Amy Espinosa" userId="S::ach0370@fsu.edu::af01f0a7-4c18-483f-ae22-39f2198ab8c4" providerId="AD" clId="Web-{8FA75881-9CC0-9285-9019-1CB74BCE0B4B}" dt="2026-03-10T20:00:16.616" v="2"/>
        <pc:sldMkLst>
          <pc:docMk/>
          <pc:sldMk cId="2359024216" sldId="680"/>
        </pc:sldMkLst>
      </pc:sldChg>
    </pc:docChg>
  </pc:docChgLst>
  <pc:docChgLst>
    <pc:chgData name="April Smatt" userId="a58a99dc-2418-4f8d-9903-5a4cc07536d0" providerId="ADAL" clId="{F43BB440-FBAE-4FC5-BEFC-263AE53456BA}"/>
    <pc:docChg chg="undo custSel delSld modSld">
      <pc:chgData name="April Smatt" userId="a58a99dc-2418-4f8d-9903-5a4cc07536d0" providerId="ADAL" clId="{F43BB440-FBAE-4FC5-BEFC-263AE53456BA}" dt="2026-03-09T14:46:20.611" v="502" actId="255"/>
      <pc:docMkLst>
        <pc:docMk/>
      </pc:docMkLst>
      <pc:sldChg chg="delSp modSp mod">
        <pc:chgData name="April Smatt" userId="a58a99dc-2418-4f8d-9903-5a4cc07536d0" providerId="ADAL" clId="{F43BB440-FBAE-4FC5-BEFC-263AE53456BA}" dt="2026-03-09T14:09:42.528" v="36" actId="20577"/>
        <pc:sldMkLst>
          <pc:docMk/>
          <pc:sldMk cId="2952013948" sldId="620"/>
        </pc:sldMkLst>
        <pc:spChg chg="mod">
          <ac:chgData name="April Smatt" userId="a58a99dc-2418-4f8d-9903-5a4cc07536d0" providerId="ADAL" clId="{F43BB440-FBAE-4FC5-BEFC-263AE53456BA}" dt="2026-03-09T14:09:42.528" v="36" actId="20577"/>
          <ac:spMkLst>
            <pc:docMk/>
            <pc:sldMk cId="2952013948" sldId="620"/>
            <ac:spMk id="3" creationId="{00000000-0000-0000-0000-000000000000}"/>
          </ac:spMkLst>
        </pc:spChg>
        <pc:picChg chg="del">
          <ac:chgData name="April Smatt" userId="a58a99dc-2418-4f8d-9903-5a4cc07536d0" providerId="ADAL" clId="{F43BB440-FBAE-4FC5-BEFC-263AE53456BA}" dt="2026-03-09T14:09:24.408" v="30" actId="478"/>
          <ac:picMkLst>
            <pc:docMk/>
            <pc:sldMk cId="2952013948" sldId="620"/>
            <ac:picMk id="6" creationId="{EEFA9534-496E-693D-1F8F-3C501EEC78F7}"/>
          </ac:picMkLst>
        </pc:picChg>
        <pc:picChg chg="mod">
          <ac:chgData name="April Smatt" userId="a58a99dc-2418-4f8d-9903-5a4cc07536d0" providerId="ADAL" clId="{F43BB440-FBAE-4FC5-BEFC-263AE53456BA}" dt="2026-03-09T14:09:28.406" v="31" actId="1076"/>
          <ac:picMkLst>
            <pc:docMk/>
            <pc:sldMk cId="2952013948" sldId="620"/>
            <ac:picMk id="8" creationId="{2A1EF8B3-E3EE-CC5E-4D4A-1B6F4F1464DF}"/>
          </ac:picMkLst>
        </pc:picChg>
      </pc:sldChg>
      <pc:sldChg chg="addSp delSp modSp mod">
        <pc:chgData name="April Smatt" userId="a58a99dc-2418-4f8d-9903-5a4cc07536d0" providerId="ADAL" clId="{F43BB440-FBAE-4FC5-BEFC-263AE53456BA}" dt="2026-03-09T14:45:28.355" v="501" actId="20577"/>
        <pc:sldMkLst>
          <pc:docMk/>
          <pc:sldMk cId="2452776903" sldId="642"/>
        </pc:sldMkLst>
        <pc:spChg chg="mod">
          <ac:chgData name="April Smatt" userId="a58a99dc-2418-4f8d-9903-5a4cc07536d0" providerId="ADAL" clId="{F43BB440-FBAE-4FC5-BEFC-263AE53456BA}" dt="2026-03-09T14:13:11.123" v="112" actId="20577"/>
          <ac:spMkLst>
            <pc:docMk/>
            <pc:sldMk cId="2452776903" sldId="642"/>
            <ac:spMk id="3" creationId="{6E528AB8-D5BC-4007-50D6-A82896D071FC}"/>
          </ac:spMkLst>
        </pc:spChg>
        <pc:spChg chg="mod">
          <ac:chgData name="April Smatt" userId="a58a99dc-2418-4f8d-9903-5a4cc07536d0" providerId="ADAL" clId="{F43BB440-FBAE-4FC5-BEFC-263AE53456BA}" dt="2026-03-09T14:45:28.355" v="501" actId="20577"/>
          <ac:spMkLst>
            <pc:docMk/>
            <pc:sldMk cId="2452776903" sldId="642"/>
            <ac:spMk id="5" creationId="{626D08C2-E060-B802-35C7-5DF9B0094169}"/>
          </ac:spMkLst>
        </pc:spChg>
        <pc:picChg chg="add mod">
          <ac:chgData name="April Smatt" userId="a58a99dc-2418-4f8d-9903-5a4cc07536d0" providerId="ADAL" clId="{F43BB440-FBAE-4FC5-BEFC-263AE53456BA}" dt="2026-03-09T14:13:15.203" v="113" actId="1076"/>
          <ac:picMkLst>
            <pc:docMk/>
            <pc:sldMk cId="2452776903" sldId="642"/>
            <ac:picMk id="4" creationId="{4787A91F-222D-D7D6-1117-F9012BCB1039}"/>
          </ac:picMkLst>
        </pc:picChg>
        <pc:picChg chg="del">
          <ac:chgData name="April Smatt" userId="a58a99dc-2418-4f8d-9903-5a4cc07536d0" providerId="ADAL" clId="{F43BB440-FBAE-4FC5-BEFC-263AE53456BA}" dt="2026-03-09T14:10:06.001" v="37" actId="478"/>
          <ac:picMkLst>
            <pc:docMk/>
            <pc:sldMk cId="2452776903" sldId="642"/>
            <ac:picMk id="10" creationId="{CA25692B-E428-9D41-F652-34CC028F4E91}"/>
          </ac:picMkLst>
        </pc:picChg>
      </pc:sldChg>
      <pc:sldChg chg="del">
        <pc:chgData name="April Smatt" userId="a58a99dc-2418-4f8d-9903-5a4cc07536d0" providerId="ADAL" clId="{F43BB440-FBAE-4FC5-BEFC-263AE53456BA}" dt="2026-03-09T14:13:54.647" v="126" actId="2696"/>
        <pc:sldMkLst>
          <pc:docMk/>
          <pc:sldMk cId="1780708487" sldId="649"/>
        </pc:sldMkLst>
      </pc:sldChg>
      <pc:sldChg chg="modSp mod">
        <pc:chgData name="April Smatt" userId="a58a99dc-2418-4f8d-9903-5a4cc07536d0" providerId="ADAL" clId="{F43BB440-FBAE-4FC5-BEFC-263AE53456BA}" dt="2026-03-09T14:19:46.994" v="180" actId="20577"/>
        <pc:sldMkLst>
          <pc:docMk/>
          <pc:sldMk cId="3823459176" sldId="650"/>
        </pc:sldMkLst>
        <pc:spChg chg="mod">
          <ac:chgData name="April Smatt" userId="a58a99dc-2418-4f8d-9903-5a4cc07536d0" providerId="ADAL" clId="{F43BB440-FBAE-4FC5-BEFC-263AE53456BA}" dt="2026-03-09T14:19:46.994" v="180" actId="20577"/>
          <ac:spMkLst>
            <pc:docMk/>
            <pc:sldMk cId="3823459176" sldId="650"/>
            <ac:spMk id="3" creationId="{00000000-0000-0000-0000-000000000000}"/>
          </ac:spMkLst>
        </pc:spChg>
      </pc:sldChg>
      <pc:sldChg chg="modSp mod">
        <pc:chgData name="April Smatt" userId="a58a99dc-2418-4f8d-9903-5a4cc07536d0" providerId="ADAL" clId="{F43BB440-FBAE-4FC5-BEFC-263AE53456BA}" dt="2026-03-09T14:29:13.893" v="183" actId="113"/>
        <pc:sldMkLst>
          <pc:docMk/>
          <pc:sldMk cId="2870555152" sldId="652"/>
        </pc:sldMkLst>
        <pc:spChg chg="mod">
          <ac:chgData name="April Smatt" userId="a58a99dc-2418-4f8d-9903-5a4cc07536d0" providerId="ADAL" clId="{F43BB440-FBAE-4FC5-BEFC-263AE53456BA}" dt="2026-03-09T14:29:13.893" v="183" actId="113"/>
          <ac:spMkLst>
            <pc:docMk/>
            <pc:sldMk cId="2870555152" sldId="652"/>
            <ac:spMk id="3" creationId="{00000000-0000-0000-0000-000000000000}"/>
          </ac:spMkLst>
        </pc:spChg>
      </pc:sldChg>
      <pc:sldChg chg="addSp delSp modSp mod">
        <pc:chgData name="April Smatt" userId="a58a99dc-2418-4f8d-9903-5a4cc07536d0" providerId="ADAL" clId="{F43BB440-FBAE-4FC5-BEFC-263AE53456BA}" dt="2026-03-09T14:43:30.803" v="500" actId="1076"/>
        <pc:sldMkLst>
          <pc:docMk/>
          <pc:sldMk cId="1307470527" sldId="653"/>
        </pc:sldMkLst>
        <pc:spChg chg="mod">
          <ac:chgData name="April Smatt" userId="a58a99dc-2418-4f8d-9903-5a4cc07536d0" providerId="ADAL" clId="{F43BB440-FBAE-4FC5-BEFC-263AE53456BA}" dt="2026-03-09T14:41:41.559" v="486" actId="14100"/>
          <ac:spMkLst>
            <pc:docMk/>
            <pc:sldMk cId="1307470527" sldId="653"/>
            <ac:spMk id="3" creationId="{00000000-0000-0000-0000-000000000000}"/>
          </ac:spMkLst>
        </pc:spChg>
        <pc:spChg chg="del">
          <ac:chgData name="April Smatt" userId="a58a99dc-2418-4f8d-9903-5a4cc07536d0" providerId="ADAL" clId="{F43BB440-FBAE-4FC5-BEFC-263AE53456BA}" dt="2026-03-09T14:40:59.443" v="462" actId="478"/>
          <ac:spMkLst>
            <pc:docMk/>
            <pc:sldMk cId="1307470527" sldId="653"/>
            <ac:spMk id="6" creationId="{DBF6B35E-BE7E-B104-49ED-8EF96F07C695}"/>
          </ac:spMkLst>
        </pc:spChg>
        <pc:spChg chg="del mod">
          <ac:chgData name="April Smatt" userId="a58a99dc-2418-4f8d-9903-5a4cc07536d0" providerId="ADAL" clId="{F43BB440-FBAE-4FC5-BEFC-263AE53456BA}" dt="2026-03-09T14:41:02.676" v="464" actId="478"/>
          <ac:spMkLst>
            <pc:docMk/>
            <pc:sldMk cId="1307470527" sldId="653"/>
            <ac:spMk id="8" creationId="{8B02B08B-686F-408D-F4A3-240585DF5362}"/>
          </ac:spMkLst>
        </pc:spChg>
        <pc:spChg chg="mod">
          <ac:chgData name="April Smatt" userId="a58a99dc-2418-4f8d-9903-5a4cc07536d0" providerId="ADAL" clId="{F43BB440-FBAE-4FC5-BEFC-263AE53456BA}" dt="2026-03-09T14:43:30.803" v="500" actId="1076"/>
          <ac:spMkLst>
            <pc:docMk/>
            <pc:sldMk cId="1307470527" sldId="653"/>
            <ac:spMk id="9" creationId="{330A3930-68C1-B80C-3A11-F5CCE47AC2F5}"/>
          </ac:spMkLst>
        </pc:spChg>
        <pc:picChg chg="add del mod">
          <ac:chgData name="April Smatt" userId="a58a99dc-2418-4f8d-9903-5a4cc07536d0" providerId="ADAL" clId="{F43BB440-FBAE-4FC5-BEFC-263AE53456BA}" dt="2026-03-09T14:43:23.915" v="499" actId="1076"/>
          <ac:picMkLst>
            <pc:docMk/>
            <pc:sldMk cId="1307470527" sldId="653"/>
            <ac:picMk id="4" creationId="{00000000-0000-0000-0000-000000000000}"/>
          </ac:picMkLst>
        </pc:picChg>
        <pc:picChg chg="del mod">
          <ac:chgData name="April Smatt" userId="a58a99dc-2418-4f8d-9903-5a4cc07536d0" providerId="ADAL" clId="{F43BB440-FBAE-4FC5-BEFC-263AE53456BA}" dt="2026-03-09T14:42:31.773" v="497" actId="478"/>
          <ac:picMkLst>
            <pc:docMk/>
            <pc:sldMk cId="1307470527" sldId="653"/>
            <ac:picMk id="5" creationId="{F9A741EB-3198-1AC5-A174-ABBD35569150}"/>
          </ac:picMkLst>
        </pc:picChg>
      </pc:sldChg>
      <pc:sldChg chg="addSp delSp modSp mod">
        <pc:chgData name="April Smatt" userId="a58a99dc-2418-4f8d-9903-5a4cc07536d0" providerId="ADAL" clId="{F43BB440-FBAE-4FC5-BEFC-263AE53456BA}" dt="2026-03-09T14:46:20.611" v="502" actId="255"/>
        <pc:sldMkLst>
          <pc:docMk/>
          <pc:sldMk cId="762011013" sldId="667"/>
        </pc:sldMkLst>
        <pc:spChg chg="mod">
          <ac:chgData name="April Smatt" userId="a58a99dc-2418-4f8d-9903-5a4cc07536d0" providerId="ADAL" clId="{F43BB440-FBAE-4FC5-BEFC-263AE53456BA}" dt="2026-03-09T14:46:20.611" v="502" actId="255"/>
          <ac:spMkLst>
            <pc:docMk/>
            <pc:sldMk cId="762011013" sldId="667"/>
            <ac:spMk id="10" creationId="{5428314D-E1F4-7069-3AC0-581C215709DC}"/>
          </ac:spMkLst>
        </pc:spChg>
        <pc:picChg chg="add del mod">
          <ac:chgData name="April Smatt" userId="a58a99dc-2418-4f8d-9903-5a4cc07536d0" providerId="ADAL" clId="{F43BB440-FBAE-4FC5-BEFC-263AE53456BA}" dt="2026-03-09T14:17:11.334" v="164" actId="478"/>
          <ac:picMkLst>
            <pc:docMk/>
            <pc:sldMk cId="762011013" sldId="667"/>
            <ac:picMk id="2" creationId="{3973508C-DEA9-CF5A-53F4-F66E0F8D5B3C}"/>
          </ac:picMkLst>
        </pc:picChg>
        <pc:picChg chg="add del mod">
          <ac:chgData name="April Smatt" userId="a58a99dc-2418-4f8d-9903-5a4cc07536d0" providerId="ADAL" clId="{F43BB440-FBAE-4FC5-BEFC-263AE53456BA}" dt="2026-03-09T14:18:19.719" v="168" actId="478"/>
          <ac:picMkLst>
            <pc:docMk/>
            <pc:sldMk cId="762011013" sldId="667"/>
            <ac:picMk id="3" creationId="{B8683DD4-DBF5-8BCE-A863-F9635C24829A}"/>
          </ac:picMkLst>
        </pc:picChg>
        <pc:picChg chg="add mod">
          <ac:chgData name="April Smatt" userId="a58a99dc-2418-4f8d-9903-5a4cc07536d0" providerId="ADAL" clId="{F43BB440-FBAE-4FC5-BEFC-263AE53456BA}" dt="2026-03-09T14:18:27.713" v="173" actId="1076"/>
          <ac:picMkLst>
            <pc:docMk/>
            <pc:sldMk cId="762011013" sldId="667"/>
            <ac:picMk id="8" creationId="{6BAF2DA5-22F4-8CC6-2B2C-0CB8B0CD90AF}"/>
          </ac:picMkLst>
        </pc:picChg>
      </pc:sldChg>
      <pc:sldChg chg="modSp mod">
        <pc:chgData name="April Smatt" userId="a58a99dc-2418-4f8d-9903-5a4cc07536d0" providerId="ADAL" clId="{F43BB440-FBAE-4FC5-BEFC-263AE53456BA}" dt="2026-03-09T14:40:08.893" v="460" actId="1076"/>
        <pc:sldMkLst>
          <pc:docMk/>
          <pc:sldMk cId="3090520245" sldId="668"/>
        </pc:sldMkLst>
        <pc:spChg chg="mod">
          <ac:chgData name="April Smatt" userId="a58a99dc-2418-4f8d-9903-5a4cc07536d0" providerId="ADAL" clId="{F43BB440-FBAE-4FC5-BEFC-263AE53456BA}" dt="2026-03-09T14:40:03.232" v="459" actId="20577"/>
          <ac:spMkLst>
            <pc:docMk/>
            <pc:sldMk cId="3090520245" sldId="668"/>
            <ac:spMk id="3" creationId="{9A9FC02F-E828-B932-7AE8-E2EAE34396E6}"/>
          </ac:spMkLst>
        </pc:spChg>
        <pc:picChg chg="mod">
          <ac:chgData name="April Smatt" userId="a58a99dc-2418-4f8d-9903-5a4cc07536d0" providerId="ADAL" clId="{F43BB440-FBAE-4FC5-BEFC-263AE53456BA}" dt="2026-03-09T14:40:08.893" v="460" actId="1076"/>
          <ac:picMkLst>
            <pc:docMk/>
            <pc:sldMk cId="3090520245" sldId="668"/>
            <ac:picMk id="5" creationId="{4F1CC3BA-B17D-D28C-0B47-535D5D03868D}"/>
          </ac:picMkLst>
        </pc:picChg>
      </pc:sldChg>
      <pc:sldChg chg="delSp modSp mod">
        <pc:chgData name="April Smatt" userId="a58a99dc-2418-4f8d-9903-5a4cc07536d0" providerId="ADAL" clId="{F43BB440-FBAE-4FC5-BEFC-263AE53456BA}" dt="2026-03-09T14:29:49.131" v="184" actId="1076"/>
        <pc:sldMkLst>
          <pc:docMk/>
          <pc:sldMk cId="3035053731" sldId="671"/>
        </pc:sldMkLst>
        <pc:spChg chg="mod">
          <ac:chgData name="April Smatt" userId="a58a99dc-2418-4f8d-9903-5a4cc07536d0" providerId="ADAL" clId="{F43BB440-FBAE-4FC5-BEFC-263AE53456BA}" dt="2026-03-09T14:22:26.814" v="182" actId="14100"/>
          <ac:spMkLst>
            <pc:docMk/>
            <pc:sldMk cId="3035053731" sldId="671"/>
            <ac:spMk id="3" creationId="{98A30C11-B01D-18FA-4471-A3AEBD9BE5A2}"/>
          </ac:spMkLst>
        </pc:spChg>
        <pc:spChg chg="mod">
          <ac:chgData name="April Smatt" userId="a58a99dc-2418-4f8d-9903-5a4cc07536d0" providerId="ADAL" clId="{F43BB440-FBAE-4FC5-BEFC-263AE53456BA}" dt="2026-03-09T14:15:50.307" v="159" actId="122"/>
          <ac:spMkLst>
            <pc:docMk/>
            <pc:sldMk cId="3035053731" sldId="671"/>
            <ac:spMk id="5" creationId="{0764E68F-DA93-8192-89B4-2B162F74CA44}"/>
          </ac:spMkLst>
        </pc:spChg>
        <pc:picChg chg="del">
          <ac:chgData name="April Smatt" userId="a58a99dc-2418-4f8d-9903-5a4cc07536d0" providerId="ADAL" clId="{F43BB440-FBAE-4FC5-BEFC-263AE53456BA}" dt="2026-03-09T14:15:45.738" v="158" actId="21"/>
          <ac:picMkLst>
            <pc:docMk/>
            <pc:sldMk cId="3035053731" sldId="671"/>
            <ac:picMk id="4" creationId="{3973508C-DEA9-CF5A-53F4-F66E0F8D5B3C}"/>
          </ac:picMkLst>
        </pc:picChg>
        <pc:picChg chg="mod">
          <ac:chgData name="April Smatt" userId="a58a99dc-2418-4f8d-9903-5a4cc07536d0" providerId="ADAL" clId="{F43BB440-FBAE-4FC5-BEFC-263AE53456BA}" dt="2026-03-09T14:29:49.131" v="184" actId="1076"/>
          <ac:picMkLst>
            <pc:docMk/>
            <pc:sldMk cId="3035053731" sldId="671"/>
            <ac:picMk id="7" creationId="{3BAE24D4-DC2B-DA9E-CD84-222EA30787A9}"/>
          </ac:picMkLst>
        </pc:picChg>
      </pc:sldChg>
    </pc:docChg>
  </pc:docChgLst>
  <pc:docChgLst>
    <pc:chgData name="Christine Conley" userId="S::cay02d@fsu.edu::f225a300-1f7e-4877-9034-36ed041d3a3d" providerId="AD" clId="Web-{DDC86476-6C55-3AF2-506E-12CB51B24BEB}"/>
    <pc:docChg chg="delSld modSld">
      <pc:chgData name="Christine Conley" userId="S::cay02d@fsu.edu::f225a300-1f7e-4877-9034-36ed041d3a3d" providerId="AD" clId="Web-{DDC86476-6C55-3AF2-506E-12CB51B24BEB}" dt="2026-03-10T13:09:12.058" v="132" actId="20577"/>
      <pc:docMkLst>
        <pc:docMk/>
      </pc:docMkLst>
      <pc:sldChg chg="addSp delSp modSp">
        <pc:chgData name="Christine Conley" userId="S::cay02d@fsu.edu::f225a300-1f7e-4877-9034-36ed041d3a3d" providerId="AD" clId="Web-{DDC86476-6C55-3AF2-506E-12CB51B24BEB}" dt="2026-03-10T13:07:49.854" v="43" actId="1076"/>
        <pc:sldMkLst>
          <pc:docMk/>
          <pc:sldMk cId="3114256169" sldId="635"/>
        </pc:sldMkLst>
        <pc:spChg chg="del">
          <ac:chgData name="Christine Conley" userId="S::cay02d@fsu.edu::f225a300-1f7e-4877-9034-36ed041d3a3d" providerId="AD" clId="Web-{DDC86476-6C55-3AF2-506E-12CB51B24BEB}" dt="2026-03-10T13:05:48.274" v="39"/>
          <ac:spMkLst>
            <pc:docMk/>
            <pc:sldMk cId="3114256169" sldId="635"/>
            <ac:spMk id="9" creationId="{C7E2F6C3-EC4A-409D-9F69-78DEA27DC505}"/>
          </ac:spMkLst>
        </pc:spChg>
        <pc:spChg chg="mod">
          <ac:chgData name="Christine Conley" userId="S::cay02d@fsu.edu::f225a300-1f7e-4877-9034-36ed041d3a3d" providerId="AD" clId="Web-{DDC86476-6C55-3AF2-506E-12CB51B24BEB}" dt="2026-03-10T13:05:55.539" v="41" actId="14100"/>
          <ac:spMkLst>
            <pc:docMk/>
            <pc:sldMk cId="3114256169" sldId="635"/>
            <ac:spMk id="12" creationId="{86F4D92D-BEC6-4554-B639-78F0320870A5}"/>
          </ac:spMkLst>
        </pc:spChg>
        <pc:spChg chg="del">
          <ac:chgData name="Christine Conley" userId="S::cay02d@fsu.edu::f225a300-1f7e-4877-9034-36ed041d3a3d" providerId="AD" clId="Web-{DDC86476-6C55-3AF2-506E-12CB51B24BEB}" dt="2026-03-10T13:05:50.492" v="40"/>
          <ac:spMkLst>
            <pc:docMk/>
            <pc:sldMk cId="3114256169" sldId="635"/>
            <ac:spMk id="15" creationId="{9AECD84E-DC5E-0CF9-CA0A-150DA6B2CDAF}"/>
          </ac:spMkLst>
        </pc:spChg>
        <pc:picChg chg="add mod">
          <ac:chgData name="Christine Conley" userId="S::cay02d@fsu.edu::f225a300-1f7e-4877-9034-36ed041d3a3d" providerId="AD" clId="Web-{DDC86476-6C55-3AF2-506E-12CB51B24BEB}" dt="2026-03-10T13:07:49.854" v="43" actId="1076"/>
          <ac:picMkLst>
            <pc:docMk/>
            <pc:sldMk cId="3114256169" sldId="635"/>
            <ac:picMk id="3" creationId="{508A6D52-B2E9-7FCE-FE56-7220EED649D4}"/>
          </ac:picMkLst>
        </pc:picChg>
        <pc:picChg chg="del">
          <ac:chgData name="Christine Conley" userId="S::cay02d@fsu.edu::f225a300-1f7e-4877-9034-36ed041d3a3d" providerId="AD" clId="Web-{DDC86476-6C55-3AF2-506E-12CB51B24BEB}" dt="2026-03-10T13:05:45.570" v="38"/>
          <ac:picMkLst>
            <pc:docMk/>
            <pc:sldMk cId="3114256169" sldId="635"/>
            <ac:picMk id="14" creationId="{184173FA-9907-A0EC-CD36-A3B292054550}"/>
          </ac:picMkLst>
        </pc:picChg>
      </pc:sldChg>
      <pc:sldChg chg="addSp delSp modSp">
        <pc:chgData name="Christine Conley" userId="S::cay02d@fsu.edu::f225a300-1f7e-4877-9034-36ed041d3a3d" providerId="AD" clId="Web-{DDC86476-6C55-3AF2-506E-12CB51B24BEB}" dt="2026-03-10T13:04:07.178" v="36" actId="1076"/>
        <pc:sldMkLst>
          <pc:docMk/>
          <pc:sldMk cId="1568618985" sldId="656"/>
        </pc:sldMkLst>
        <pc:spChg chg="del">
          <ac:chgData name="Christine Conley" userId="S::cay02d@fsu.edu::f225a300-1f7e-4877-9034-36ed041d3a3d" providerId="AD" clId="Web-{DDC86476-6C55-3AF2-506E-12CB51B24BEB}" dt="2026-03-10T12:44:33.590" v="2"/>
          <ac:spMkLst>
            <pc:docMk/>
            <pc:sldMk cId="1568618985" sldId="656"/>
            <ac:spMk id="9" creationId="{C7E2F6C3-EC4A-409D-9F69-78DEA27DC505}"/>
          </ac:spMkLst>
        </pc:spChg>
        <pc:spChg chg="del mod">
          <ac:chgData name="Christine Conley" userId="S::cay02d@fsu.edu::f225a300-1f7e-4877-9034-36ed041d3a3d" providerId="AD" clId="Web-{DDC86476-6C55-3AF2-506E-12CB51B24BEB}" dt="2026-03-10T13:00:46.968" v="21"/>
          <ac:spMkLst>
            <pc:docMk/>
            <pc:sldMk cId="1568618985" sldId="656"/>
            <ac:spMk id="10" creationId="{EAA49CE7-43F5-4894-94F0-F17A5D511C95}"/>
          </ac:spMkLst>
        </pc:spChg>
        <pc:spChg chg="del">
          <ac:chgData name="Christine Conley" userId="S::cay02d@fsu.edu::f225a300-1f7e-4877-9034-36ed041d3a3d" providerId="AD" clId="Web-{DDC86476-6C55-3AF2-506E-12CB51B24BEB}" dt="2026-03-10T12:44:31.027" v="1"/>
          <ac:spMkLst>
            <pc:docMk/>
            <pc:sldMk cId="1568618985" sldId="656"/>
            <ac:spMk id="11" creationId="{17F80FEE-11A0-4233-9F19-5D0079994F5C}"/>
          </ac:spMkLst>
        </pc:spChg>
        <pc:spChg chg="mod">
          <ac:chgData name="Christine Conley" userId="S::cay02d@fsu.edu::f225a300-1f7e-4877-9034-36ed041d3a3d" providerId="AD" clId="Web-{DDC86476-6C55-3AF2-506E-12CB51B24BEB}" dt="2026-03-10T13:04:05.537" v="35" actId="14100"/>
          <ac:spMkLst>
            <pc:docMk/>
            <pc:sldMk cId="1568618985" sldId="656"/>
            <ac:spMk id="12" creationId="{86F4D92D-BEC6-4554-B639-78F0320870A5}"/>
          </ac:spMkLst>
        </pc:spChg>
        <pc:spChg chg="add del">
          <ac:chgData name="Christine Conley" userId="S::cay02d@fsu.edu::f225a300-1f7e-4877-9034-36ed041d3a3d" providerId="AD" clId="Web-{DDC86476-6C55-3AF2-506E-12CB51B24BEB}" dt="2026-03-10T13:02:04.346" v="26"/>
          <ac:spMkLst>
            <pc:docMk/>
            <pc:sldMk cId="1568618985" sldId="656"/>
            <ac:spMk id="15" creationId="{EAA49CE7-43F5-4894-94F0-F17A5D511C95}"/>
          </ac:spMkLst>
        </pc:spChg>
        <pc:spChg chg="add del">
          <ac:chgData name="Christine Conley" userId="S::cay02d@fsu.edu::f225a300-1f7e-4877-9034-36ed041d3a3d" providerId="AD" clId="Web-{DDC86476-6C55-3AF2-506E-12CB51B24BEB}" dt="2026-03-10T13:01:02.875" v="24"/>
          <ac:spMkLst>
            <pc:docMk/>
            <pc:sldMk cId="1568618985" sldId="656"/>
            <ac:spMk id="16" creationId="{460EBE89-B16B-8F5C-DD02-0E699B108EA5}"/>
          </ac:spMkLst>
        </pc:spChg>
        <pc:grpChg chg="del">
          <ac:chgData name="Christine Conley" userId="S::cay02d@fsu.edu::f225a300-1f7e-4877-9034-36ed041d3a3d" providerId="AD" clId="Web-{DDC86476-6C55-3AF2-506E-12CB51B24BEB}" dt="2026-03-10T12:44:28.918" v="0"/>
          <ac:grpSpMkLst>
            <pc:docMk/>
            <pc:sldMk cId="1568618985" sldId="656"/>
            <ac:grpSpMk id="3" creationId="{1531C3BE-A059-410B-A6FC-8862895ADFC4}"/>
          </ac:grpSpMkLst>
        </pc:grpChg>
        <pc:picChg chg="add del mod">
          <ac:chgData name="Christine Conley" userId="S::cay02d@fsu.edu::f225a300-1f7e-4877-9034-36ed041d3a3d" providerId="AD" clId="Web-{DDC86476-6C55-3AF2-506E-12CB51B24BEB}" dt="2026-03-10T12:45:17.529" v="11"/>
          <ac:picMkLst>
            <pc:docMk/>
            <pc:sldMk cId="1568618985" sldId="656"/>
            <ac:picMk id="13" creationId="{FB4ACB2E-D46C-3A70-91DB-7C0A03398556}"/>
          </ac:picMkLst>
        </pc:picChg>
        <pc:picChg chg="add del mod">
          <ac:chgData name="Christine Conley" userId="S::cay02d@fsu.edu::f225a300-1f7e-4877-9034-36ed041d3a3d" providerId="AD" clId="Web-{DDC86476-6C55-3AF2-506E-12CB51B24BEB}" dt="2026-03-10T13:01:49.752" v="25"/>
          <ac:picMkLst>
            <pc:docMk/>
            <pc:sldMk cId="1568618985" sldId="656"/>
            <ac:picMk id="14" creationId="{5CAB5A61-E4DD-33C1-FC7D-0344C33138C1}"/>
          </ac:picMkLst>
        </pc:picChg>
        <pc:picChg chg="add del mod">
          <ac:chgData name="Christine Conley" userId="S::cay02d@fsu.edu::f225a300-1f7e-4877-9034-36ed041d3a3d" providerId="AD" clId="Web-{DDC86476-6C55-3AF2-506E-12CB51B24BEB}" dt="2026-03-10T13:03:04.114" v="30"/>
          <ac:picMkLst>
            <pc:docMk/>
            <pc:sldMk cId="1568618985" sldId="656"/>
            <ac:picMk id="17" creationId="{65464D85-2033-A4B4-66AE-EDBC625DB1E5}"/>
          </ac:picMkLst>
        </pc:picChg>
        <pc:picChg chg="add mod">
          <ac:chgData name="Christine Conley" userId="S::cay02d@fsu.edu::f225a300-1f7e-4877-9034-36ed041d3a3d" providerId="AD" clId="Web-{DDC86476-6C55-3AF2-506E-12CB51B24BEB}" dt="2026-03-10T13:04:07.178" v="36" actId="1076"/>
          <ac:picMkLst>
            <pc:docMk/>
            <pc:sldMk cId="1568618985" sldId="656"/>
            <ac:picMk id="18" creationId="{E6FA12A6-C7E8-576F-0696-E70971EF2A63}"/>
          </ac:picMkLst>
        </pc:picChg>
      </pc:sldChg>
      <pc:sldChg chg="modSp">
        <pc:chgData name="Christine Conley" userId="S::cay02d@fsu.edu::f225a300-1f7e-4877-9034-36ed041d3a3d" providerId="AD" clId="Web-{DDC86476-6C55-3AF2-506E-12CB51B24BEB}" dt="2026-03-10T13:09:12.058" v="132" actId="20577"/>
        <pc:sldMkLst>
          <pc:docMk/>
          <pc:sldMk cId="2577082309" sldId="661"/>
        </pc:sldMkLst>
        <pc:spChg chg="mod">
          <ac:chgData name="Christine Conley" userId="S::cay02d@fsu.edu::f225a300-1f7e-4877-9034-36ed041d3a3d" providerId="AD" clId="Web-{DDC86476-6C55-3AF2-506E-12CB51B24BEB}" dt="2026-03-10T13:09:12.058" v="132" actId="20577"/>
          <ac:spMkLst>
            <pc:docMk/>
            <pc:sldMk cId="2577082309" sldId="661"/>
            <ac:spMk id="3" creationId="{0F39E00B-B473-A9C5-7622-99A35DB1739E}"/>
          </ac:spMkLst>
        </pc:spChg>
      </pc:sldChg>
      <pc:sldChg chg="del">
        <pc:chgData name="Christine Conley" userId="S::cay02d@fsu.edu::f225a300-1f7e-4877-9034-36ed041d3a3d" providerId="AD" clId="Web-{DDC86476-6C55-3AF2-506E-12CB51B24BEB}" dt="2026-03-10T13:04:41.741" v="37"/>
        <pc:sldMkLst>
          <pc:docMk/>
          <pc:sldMk cId="2693434961" sldId="674"/>
        </pc:sldMkLst>
      </pc:sldChg>
    </pc:docChg>
  </pc:docChgLst>
  <pc:docChgLst>
    <pc:chgData name="Emily Kennelly" userId="S::elk03@fsu.edu::e282b1dc-9c52-4d1f-809a-819b7dca1654" providerId="AD" clId="Web-{6B128F11-05B4-2090-056B-63EDC0B8A23E}"/>
    <pc:docChg chg="modSld">
      <pc:chgData name="Emily Kennelly" userId="S::elk03@fsu.edu::e282b1dc-9c52-4d1f-809a-819b7dca1654" providerId="AD" clId="Web-{6B128F11-05B4-2090-056B-63EDC0B8A23E}" dt="2026-03-11T17:29:44.042" v="231"/>
      <pc:docMkLst>
        <pc:docMk/>
      </pc:docMkLst>
      <pc:sldChg chg="addSp modSp">
        <pc:chgData name="Emily Kennelly" userId="S::elk03@fsu.edu::e282b1dc-9c52-4d1f-809a-819b7dca1654" providerId="AD" clId="Web-{6B128F11-05B4-2090-056B-63EDC0B8A23E}" dt="2026-03-11T17:27:26.851" v="227" actId="1076"/>
        <pc:sldMkLst>
          <pc:docMk/>
          <pc:sldMk cId="2195656535" sldId="606"/>
        </pc:sldMkLst>
        <pc:spChg chg="mod">
          <ac:chgData name="Emily Kennelly" userId="S::elk03@fsu.edu::e282b1dc-9c52-4d1f-809a-819b7dca1654" providerId="AD" clId="Web-{6B128F11-05B4-2090-056B-63EDC0B8A23E}" dt="2026-03-11T17:27:26.851" v="227" actId="1076"/>
          <ac:spMkLst>
            <pc:docMk/>
            <pc:sldMk cId="2195656535" sldId="606"/>
            <ac:spMk id="2" creationId="{00000000-0000-0000-0000-000000000000}"/>
          </ac:spMkLst>
        </pc:spChg>
        <pc:spChg chg="add mod">
          <ac:chgData name="Emily Kennelly" userId="S::elk03@fsu.edu::e282b1dc-9c52-4d1f-809a-819b7dca1654" providerId="AD" clId="Web-{6B128F11-05B4-2090-056B-63EDC0B8A23E}" dt="2026-03-11T17:27:21.007" v="224" actId="14100"/>
          <ac:spMkLst>
            <pc:docMk/>
            <pc:sldMk cId="2195656535" sldId="606"/>
            <ac:spMk id="3" creationId="{37F8B0AF-81E1-B66E-E4DA-81AC2F57C66F}"/>
          </ac:spMkLst>
        </pc:spChg>
      </pc:sldChg>
      <pc:sldChg chg="modSp">
        <pc:chgData name="Emily Kennelly" userId="S::elk03@fsu.edu::e282b1dc-9c52-4d1f-809a-819b7dca1654" providerId="AD" clId="Web-{6B128F11-05B4-2090-056B-63EDC0B8A23E}" dt="2026-03-11T17:24:38.513" v="205" actId="1076"/>
        <pc:sldMkLst>
          <pc:docMk/>
          <pc:sldMk cId="1132445370" sldId="617"/>
        </pc:sldMkLst>
        <pc:spChg chg="mod">
          <ac:chgData name="Emily Kennelly" userId="S::elk03@fsu.edu::e282b1dc-9c52-4d1f-809a-819b7dca1654" providerId="AD" clId="Web-{6B128F11-05B4-2090-056B-63EDC0B8A23E}" dt="2026-03-11T17:24:31.825" v="203" actId="1076"/>
          <ac:spMkLst>
            <pc:docMk/>
            <pc:sldMk cId="1132445370" sldId="617"/>
            <ac:spMk id="2" creationId="{00000000-0000-0000-0000-000000000000}"/>
          </ac:spMkLst>
        </pc:spChg>
        <pc:spChg chg="mod">
          <ac:chgData name="Emily Kennelly" userId="S::elk03@fsu.edu::e282b1dc-9c52-4d1f-809a-819b7dca1654" providerId="AD" clId="Web-{6B128F11-05B4-2090-056B-63EDC0B8A23E}" dt="2026-03-11T17:24:33.997" v="204" actId="1076"/>
          <ac:spMkLst>
            <pc:docMk/>
            <pc:sldMk cId="1132445370" sldId="617"/>
            <ac:spMk id="3" creationId="{00000000-0000-0000-0000-000000000000}"/>
          </ac:spMkLst>
        </pc:spChg>
        <pc:picChg chg="mod">
          <ac:chgData name="Emily Kennelly" userId="S::elk03@fsu.edu::e282b1dc-9c52-4d1f-809a-819b7dca1654" providerId="AD" clId="Web-{6B128F11-05B4-2090-056B-63EDC0B8A23E}" dt="2026-03-11T17:24:38.513" v="205" actId="1076"/>
          <ac:picMkLst>
            <pc:docMk/>
            <pc:sldMk cId="1132445370" sldId="617"/>
            <ac:picMk id="10" creationId="{AEC9F11D-A0A7-CEE1-1DCC-9B9D0DF2680B}"/>
          </ac:picMkLst>
        </pc:picChg>
      </pc:sldChg>
      <pc:sldChg chg="modSp">
        <pc:chgData name="Emily Kennelly" userId="S::elk03@fsu.edu::e282b1dc-9c52-4d1f-809a-819b7dca1654" providerId="AD" clId="Web-{6B128F11-05B4-2090-056B-63EDC0B8A23E}" dt="2026-03-11T17:03:51.075" v="43" actId="20577"/>
        <pc:sldMkLst>
          <pc:docMk/>
          <pc:sldMk cId="2952013948" sldId="620"/>
        </pc:sldMkLst>
        <pc:spChg chg="mod">
          <ac:chgData name="Emily Kennelly" userId="S::elk03@fsu.edu::e282b1dc-9c52-4d1f-809a-819b7dca1654" providerId="AD" clId="Web-{6B128F11-05B4-2090-056B-63EDC0B8A23E}" dt="2026-03-11T17:03:34.435" v="41" actId="1076"/>
          <ac:spMkLst>
            <pc:docMk/>
            <pc:sldMk cId="2952013948" sldId="620"/>
            <ac:spMk id="2" creationId="{00000000-0000-0000-0000-000000000000}"/>
          </ac:spMkLst>
        </pc:spChg>
        <pc:spChg chg="mod">
          <ac:chgData name="Emily Kennelly" userId="S::elk03@fsu.edu::e282b1dc-9c52-4d1f-809a-819b7dca1654" providerId="AD" clId="Web-{6B128F11-05B4-2090-056B-63EDC0B8A23E}" dt="2026-03-11T17:03:51.075" v="43" actId="20577"/>
          <ac:spMkLst>
            <pc:docMk/>
            <pc:sldMk cId="2952013948" sldId="620"/>
            <ac:spMk id="3" creationId="{00000000-0000-0000-0000-000000000000}"/>
          </ac:spMkLst>
        </pc:spChg>
        <pc:picChg chg="mod">
          <ac:chgData name="Emily Kennelly" userId="S::elk03@fsu.edu::e282b1dc-9c52-4d1f-809a-819b7dca1654" providerId="AD" clId="Web-{6B128F11-05B4-2090-056B-63EDC0B8A23E}" dt="2026-03-11T17:03:24.997" v="39" actId="1076"/>
          <ac:picMkLst>
            <pc:docMk/>
            <pc:sldMk cId="2952013948" sldId="620"/>
            <ac:picMk id="7" creationId="{CFFFDC1F-87C1-0651-E249-E13F7BA99965}"/>
          </ac:picMkLst>
        </pc:picChg>
        <pc:picChg chg="mod">
          <ac:chgData name="Emily Kennelly" userId="S::elk03@fsu.edu::e282b1dc-9c52-4d1f-809a-819b7dca1654" providerId="AD" clId="Web-{6B128F11-05B4-2090-056B-63EDC0B8A23E}" dt="2026-03-11T17:03:30.388" v="40" actId="1076"/>
          <ac:picMkLst>
            <pc:docMk/>
            <pc:sldMk cId="2952013948" sldId="620"/>
            <ac:picMk id="8" creationId="{2A1EF8B3-E3EE-CC5E-4D4A-1B6F4F1464DF}"/>
          </ac:picMkLst>
        </pc:picChg>
      </pc:sldChg>
      <pc:sldChg chg="modSp">
        <pc:chgData name="Emily Kennelly" userId="S::elk03@fsu.edu::e282b1dc-9c52-4d1f-809a-819b7dca1654" providerId="AD" clId="Web-{6B128F11-05B4-2090-056B-63EDC0B8A23E}" dt="2026-03-11T17:02:08.808" v="26" actId="1076"/>
        <pc:sldMkLst>
          <pc:docMk/>
          <pc:sldMk cId="3350538906" sldId="629"/>
        </pc:sldMkLst>
        <pc:spChg chg="mod">
          <ac:chgData name="Emily Kennelly" userId="S::elk03@fsu.edu::e282b1dc-9c52-4d1f-809a-819b7dca1654" providerId="AD" clId="Web-{6B128F11-05B4-2090-056B-63EDC0B8A23E}" dt="2026-03-11T17:01:45.151" v="17" actId="1076"/>
          <ac:spMkLst>
            <pc:docMk/>
            <pc:sldMk cId="3350538906" sldId="629"/>
            <ac:spMk id="2" creationId="{6323A5EA-80C7-4371-B2C4-CBB1081433B5}"/>
          </ac:spMkLst>
        </pc:spChg>
        <pc:spChg chg="mod">
          <ac:chgData name="Emily Kennelly" userId="S::elk03@fsu.edu::e282b1dc-9c52-4d1f-809a-819b7dca1654" providerId="AD" clId="Web-{6B128F11-05B4-2090-056B-63EDC0B8A23E}" dt="2026-03-11T17:01:58.370" v="24" actId="20577"/>
          <ac:spMkLst>
            <pc:docMk/>
            <pc:sldMk cId="3350538906" sldId="629"/>
            <ac:spMk id="3" creationId="{29492123-75F5-4C8D-AA9B-28C374E6513C}"/>
          </ac:spMkLst>
        </pc:spChg>
        <pc:picChg chg="mod">
          <ac:chgData name="Emily Kennelly" userId="S::elk03@fsu.edu::e282b1dc-9c52-4d1f-809a-819b7dca1654" providerId="AD" clId="Web-{6B128F11-05B4-2090-056B-63EDC0B8A23E}" dt="2026-03-11T17:02:08.808" v="26" actId="1076"/>
          <ac:picMkLst>
            <pc:docMk/>
            <pc:sldMk cId="3350538906" sldId="629"/>
            <ac:picMk id="13" creationId="{36ACFDB6-F743-5851-FF1C-F99584E22A1F}"/>
          </ac:picMkLst>
        </pc:picChg>
      </pc:sldChg>
      <pc:sldChg chg="addSp delSp modSp mod modClrScheme chgLayout">
        <pc:chgData name="Emily Kennelly" userId="S::elk03@fsu.edu::e282b1dc-9c52-4d1f-809a-819b7dca1654" providerId="AD" clId="Web-{6B128F11-05B4-2090-056B-63EDC0B8A23E}" dt="2026-03-11T17:20:09.150" v="173" actId="14100"/>
        <pc:sldMkLst>
          <pc:docMk/>
          <pc:sldMk cId="3509766720" sldId="637"/>
        </pc:sldMkLst>
        <pc:spChg chg="add del mod ord">
          <ac:chgData name="Emily Kennelly" userId="S::elk03@fsu.edu::e282b1dc-9c52-4d1f-809a-819b7dca1654" providerId="AD" clId="Web-{6B128F11-05B4-2090-056B-63EDC0B8A23E}" dt="2026-03-11T17:19:36.149" v="166"/>
          <ac:spMkLst>
            <pc:docMk/>
            <pc:sldMk cId="3509766720" sldId="637"/>
            <ac:spMk id="2" creationId="{3D770073-2EC9-4C88-B422-524ED9CF45BC}"/>
          </ac:spMkLst>
        </pc:spChg>
        <pc:spChg chg="mod ord">
          <ac:chgData name="Emily Kennelly" userId="S::elk03@fsu.edu::e282b1dc-9c52-4d1f-809a-819b7dca1654" providerId="AD" clId="Web-{6B128F11-05B4-2090-056B-63EDC0B8A23E}" dt="2026-03-11T17:19:36.149" v="166"/>
          <ac:spMkLst>
            <pc:docMk/>
            <pc:sldMk cId="3509766720" sldId="637"/>
            <ac:spMk id="4" creationId="{00000000-0000-0000-0000-000000000000}"/>
          </ac:spMkLst>
        </pc:spChg>
        <pc:spChg chg="mod">
          <ac:chgData name="Emily Kennelly" userId="S::elk03@fsu.edu::e282b1dc-9c52-4d1f-809a-819b7dca1654" providerId="AD" clId="Web-{6B128F11-05B4-2090-056B-63EDC0B8A23E}" dt="2026-03-11T17:20:09.150" v="173" actId="14100"/>
          <ac:spMkLst>
            <pc:docMk/>
            <pc:sldMk cId="3509766720" sldId="637"/>
            <ac:spMk id="8" creationId="{BE03A202-54F7-D9BB-2FCA-2695171B6949}"/>
          </ac:spMkLst>
        </pc:spChg>
        <pc:picChg chg="mod">
          <ac:chgData name="Emily Kennelly" userId="S::elk03@fsu.edu::e282b1dc-9c52-4d1f-809a-819b7dca1654" providerId="AD" clId="Web-{6B128F11-05B4-2090-056B-63EDC0B8A23E}" dt="2026-03-11T17:19:57.508" v="171" actId="1076"/>
          <ac:picMkLst>
            <pc:docMk/>
            <pc:sldMk cId="3509766720" sldId="637"/>
            <ac:picMk id="3" creationId="{D82569B3-759F-3735-8BA1-437C659E48E9}"/>
          </ac:picMkLst>
        </pc:picChg>
      </pc:sldChg>
      <pc:sldChg chg="addSp delSp modSp">
        <pc:chgData name="Emily Kennelly" userId="S::elk03@fsu.edu::e282b1dc-9c52-4d1f-809a-819b7dca1654" providerId="AD" clId="Web-{6B128F11-05B4-2090-056B-63EDC0B8A23E}" dt="2026-03-11T17:12:55.072" v="110"/>
        <pc:sldMkLst>
          <pc:docMk/>
          <pc:sldMk cId="2452776903" sldId="642"/>
        </pc:sldMkLst>
        <pc:spChg chg="mod">
          <ac:chgData name="Emily Kennelly" userId="S::elk03@fsu.edu::e282b1dc-9c52-4d1f-809a-819b7dca1654" providerId="AD" clId="Web-{6B128F11-05B4-2090-056B-63EDC0B8A23E}" dt="2026-03-11T17:07:42.973" v="62" actId="1076"/>
          <ac:spMkLst>
            <pc:docMk/>
            <pc:sldMk cId="2452776903" sldId="642"/>
            <ac:spMk id="3" creationId="{6E528AB8-D5BC-4007-50D6-A82896D071FC}"/>
          </ac:spMkLst>
        </pc:spChg>
        <pc:spChg chg="mod">
          <ac:chgData name="Emily Kennelly" userId="S::elk03@fsu.edu::e282b1dc-9c52-4d1f-809a-819b7dca1654" providerId="AD" clId="Web-{6B128F11-05B4-2090-056B-63EDC0B8A23E}" dt="2026-03-11T17:07:30.628" v="58" actId="14100"/>
          <ac:spMkLst>
            <pc:docMk/>
            <pc:sldMk cId="2452776903" sldId="642"/>
            <ac:spMk id="5" creationId="{626D08C2-E060-B802-35C7-5DF9B0094169}"/>
          </ac:spMkLst>
        </pc:spChg>
        <pc:picChg chg="add mod">
          <ac:chgData name="Emily Kennelly" userId="S::elk03@fsu.edu::e282b1dc-9c52-4d1f-809a-819b7dca1654" providerId="AD" clId="Web-{6B128F11-05B4-2090-056B-63EDC0B8A23E}" dt="2026-03-11T17:12:55.072" v="110"/>
          <ac:picMkLst>
            <pc:docMk/>
            <pc:sldMk cId="2452776903" sldId="642"/>
            <ac:picMk id="2" creationId="{DF37DDA8-5D1F-463F-4F73-349148971CAD}"/>
          </ac:picMkLst>
        </pc:picChg>
        <pc:picChg chg="del mod">
          <ac:chgData name="Emily Kennelly" userId="S::elk03@fsu.edu::e282b1dc-9c52-4d1f-809a-819b7dca1654" providerId="AD" clId="Web-{6B128F11-05B4-2090-056B-63EDC0B8A23E}" dt="2026-03-11T17:12:14.242" v="101"/>
          <ac:picMkLst>
            <pc:docMk/>
            <pc:sldMk cId="2452776903" sldId="642"/>
            <ac:picMk id="4" creationId="{4787A91F-222D-D7D6-1117-F9012BCB1039}"/>
          </ac:picMkLst>
        </pc:picChg>
      </pc:sldChg>
      <pc:sldChg chg="modSp">
        <pc:chgData name="Emily Kennelly" userId="S::elk03@fsu.edu::e282b1dc-9c52-4d1f-809a-819b7dca1654" providerId="AD" clId="Web-{6B128F11-05B4-2090-056B-63EDC0B8A23E}" dt="2026-03-11T16:57:15.051" v="3" actId="20577"/>
        <pc:sldMkLst>
          <pc:docMk/>
          <pc:sldMk cId="1987483719" sldId="644"/>
        </pc:sldMkLst>
        <pc:spChg chg="mod">
          <ac:chgData name="Emily Kennelly" userId="S::elk03@fsu.edu::e282b1dc-9c52-4d1f-809a-819b7dca1654" providerId="AD" clId="Web-{6B128F11-05B4-2090-056B-63EDC0B8A23E}" dt="2026-03-11T16:57:15.051" v="3" actId="20577"/>
          <ac:spMkLst>
            <pc:docMk/>
            <pc:sldMk cId="1987483719" sldId="644"/>
            <ac:spMk id="14" creationId="{2F982550-3BAE-90C9-FEF6-673B4CA2FBEA}"/>
          </ac:spMkLst>
        </pc:spChg>
      </pc:sldChg>
      <pc:sldChg chg="modSp">
        <pc:chgData name="Emily Kennelly" userId="S::elk03@fsu.edu::e282b1dc-9c52-4d1f-809a-819b7dca1654" providerId="AD" clId="Web-{6B128F11-05B4-2090-056B-63EDC0B8A23E}" dt="2026-03-11T17:20:43.057" v="186" actId="20577"/>
        <pc:sldMkLst>
          <pc:docMk/>
          <pc:sldMk cId="3823459176" sldId="650"/>
        </pc:sldMkLst>
        <pc:spChg chg="mod">
          <ac:chgData name="Emily Kennelly" userId="S::elk03@fsu.edu::e282b1dc-9c52-4d1f-809a-819b7dca1654" providerId="AD" clId="Web-{6B128F11-05B4-2090-056B-63EDC0B8A23E}" dt="2026-03-11T17:20:43.057" v="186" actId="20577"/>
          <ac:spMkLst>
            <pc:docMk/>
            <pc:sldMk cId="3823459176" sldId="650"/>
            <ac:spMk id="3" creationId="{00000000-0000-0000-0000-000000000000}"/>
          </ac:spMkLst>
        </pc:spChg>
        <pc:picChg chg="mod">
          <ac:chgData name="Emily Kennelly" userId="S::elk03@fsu.edu::e282b1dc-9c52-4d1f-809a-819b7dca1654" providerId="AD" clId="Web-{6B128F11-05B4-2090-056B-63EDC0B8A23E}" dt="2026-03-11T17:20:37.995" v="184" actId="1076"/>
          <ac:picMkLst>
            <pc:docMk/>
            <pc:sldMk cId="3823459176" sldId="650"/>
            <ac:picMk id="4" creationId="{00000000-0000-0000-0000-000000000000}"/>
          </ac:picMkLst>
        </pc:picChg>
      </pc:sldChg>
      <pc:sldChg chg="modSp">
        <pc:chgData name="Emily Kennelly" userId="S::elk03@fsu.edu::e282b1dc-9c52-4d1f-809a-819b7dca1654" providerId="AD" clId="Web-{6B128F11-05B4-2090-056B-63EDC0B8A23E}" dt="2026-03-11T17:18:37.459" v="157" actId="1076"/>
        <pc:sldMkLst>
          <pc:docMk/>
          <pc:sldMk cId="2870555152" sldId="652"/>
        </pc:sldMkLst>
        <pc:spChg chg="mod">
          <ac:chgData name="Emily Kennelly" userId="S::elk03@fsu.edu::e282b1dc-9c52-4d1f-809a-819b7dca1654" providerId="AD" clId="Web-{6B128F11-05B4-2090-056B-63EDC0B8A23E}" dt="2026-03-11T17:04:53.827" v="47" actId="14100"/>
          <ac:spMkLst>
            <pc:docMk/>
            <pc:sldMk cId="2870555152" sldId="652"/>
            <ac:spMk id="2" creationId="{00000000-0000-0000-0000-000000000000}"/>
          </ac:spMkLst>
        </pc:spChg>
        <pc:spChg chg="mod">
          <ac:chgData name="Emily Kennelly" userId="S::elk03@fsu.edu::e282b1dc-9c52-4d1f-809a-819b7dca1654" providerId="AD" clId="Web-{6B128F11-05B4-2090-056B-63EDC0B8A23E}" dt="2026-03-11T17:18:19.036" v="154" actId="1076"/>
          <ac:spMkLst>
            <pc:docMk/>
            <pc:sldMk cId="2870555152" sldId="652"/>
            <ac:spMk id="3" creationId="{00000000-0000-0000-0000-000000000000}"/>
          </ac:spMkLst>
        </pc:spChg>
        <pc:picChg chg="mod modCrop">
          <ac:chgData name="Emily Kennelly" userId="S::elk03@fsu.edu::e282b1dc-9c52-4d1f-809a-819b7dca1654" providerId="AD" clId="Web-{6B128F11-05B4-2090-056B-63EDC0B8A23E}" dt="2026-03-11T17:18:37.459" v="157" actId="1076"/>
          <ac:picMkLst>
            <pc:docMk/>
            <pc:sldMk cId="2870555152" sldId="652"/>
            <ac:picMk id="5" creationId="{3A766554-5704-6617-E585-1EC64567FBD9}"/>
          </ac:picMkLst>
        </pc:picChg>
      </pc:sldChg>
      <pc:sldChg chg="addSp delSp modSp mod modClrScheme chgLayout">
        <pc:chgData name="Emily Kennelly" userId="S::elk03@fsu.edu::e282b1dc-9c52-4d1f-809a-819b7dca1654" providerId="AD" clId="Web-{6B128F11-05B4-2090-056B-63EDC0B8A23E}" dt="2026-03-11T17:29:44.042" v="231"/>
        <pc:sldMkLst>
          <pc:docMk/>
          <pc:sldMk cId="1307470527" sldId="653"/>
        </pc:sldMkLst>
        <pc:spChg chg="mod">
          <ac:chgData name="Emily Kennelly" userId="S::elk03@fsu.edu::e282b1dc-9c52-4d1f-809a-819b7dca1654" providerId="AD" clId="Web-{6B128F11-05B4-2090-056B-63EDC0B8A23E}" dt="2026-03-11T17:03:58.357" v="44" actId="14100"/>
          <ac:spMkLst>
            <pc:docMk/>
            <pc:sldMk cId="1307470527" sldId="653"/>
            <ac:spMk id="2" creationId="{262F2525-DC0D-E1CE-FD50-DFB4B71AEA9D}"/>
          </ac:spMkLst>
        </pc:spChg>
        <pc:spChg chg="mod ord">
          <ac:chgData name="Emily Kennelly" userId="S::elk03@fsu.edu::e282b1dc-9c52-4d1f-809a-819b7dca1654" providerId="AD" clId="Web-{6B128F11-05B4-2090-056B-63EDC0B8A23E}" dt="2026-03-11T17:29:44.042" v="231"/>
          <ac:spMkLst>
            <pc:docMk/>
            <pc:sldMk cId="1307470527" sldId="653"/>
            <ac:spMk id="3" creationId="{00000000-0000-0000-0000-000000000000}"/>
          </ac:spMkLst>
        </pc:spChg>
        <pc:spChg chg="add del mod ord">
          <ac:chgData name="Emily Kennelly" userId="S::elk03@fsu.edu::e282b1dc-9c52-4d1f-809a-819b7dca1654" providerId="AD" clId="Web-{6B128F11-05B4-2090-056B-63EDC0B8A23E}" dt="2026-03-11T17:29:02.743" v="229"/>
          <ac:spMkLst>
            <pc:docMk/>
            <pc:sldMk cId="1307470527" sldId="653"/>
            <ac:spMk id="5" creationId="{197D3A7E-CC34-4AA0-096F-9F22A9527A59}"/>
          </ac:spMkLst>
        </pc:spChg>
        <pc:spChg chg="add del mod ord">
          <ac:chgData name="Emily Kennelly" userId="S::elk03@fsu.edu::e282b1dc-9c52-4d1f-809a-819b7dca1654" providerId="AD" clId="Web-{6B128F11-05B4-2090-056B-63EDC0B8A23E}" dt="2026-03-11T17:29:44.042" v="231"/>
          <ac:spMkLst>
            <pc:docMk/>
            <pc:sldMk cId="1307470527" sldId="653"/>
            <ac:spMk id="6" creationId="{51C307B4-73EE-17D1-B6C2-D7EE111301E9}"/>
          </ac:spMkLst>
        </pc:spChg>
      </pc:sldChg>
      <pc:sldChg chg="modSp">
        <pc:chgData name="Emily Kennelly" userId="S::elk03@fsu.edu::e282b1dc-9c52-4d1f-809a-819b7dca1654" providerId="AD" clId="Web-{6B128F11-05B4-2090-056B-63EDC0B8A23E}" dt="2026-03-11T17:26:56.082" v="219" actId="20577"/>
        <pc:sldMkLst>
          <pc:docMk/>
          <pc:sldMk cId="466257493" sldId="655"/>
        </pc:sldMkLst>
        <pc:spChg chg="mod">
          <ac:chgData name="Emily Kennelly" userId="S::elk03@fsu.edu::e282b1dc-9c52-4d1f-809a-819b7dca1654" providerId="AD" clId="Web-{6B128F11-05B4-2090-056B-63EDC0B8A23E}" dt="2026-03-11T17:26:56.082" v="219" actId="20577"/>
          <ac:spMkLst>
            <pc:docMk/>
            <pc:sldMk cId="466257493" sldId="655"/>
            <ac:spMk id="9" creationId="{771764E8-54DB-234B-D287-FABD5563914D}"/>
          </ac:spMkLst>
        </pc:spChg>
        <pc:spChg chg="mod">
          <ac:chgData name="Emily Kennelly" userId="S::elk03@fsu.edu::e282b1dc-9c52-4d1f-809a-819b7dca1654" providerId="AD" clId="Web-{6B128F11-05B4-2090-056B-63EDC0B8A23E}" dt="2026-03-11T17:24:47.981" v="206" actId="1076"/>
          <ac:spMkLst>
            <pc:docMk/>
            <pc:sldMk cId="466257493" sldId="655"/>
            <ac:spMk id="10" creationId="{9B894828-7262-4308-1AAF-A2DA7D3DC1F7}"/>
          </ac:spMkLst>
        </pc:spChg>
      </pc:sldChg>
      <pc:sldChg chg="modSp">
        <pc:chgData name="Emily Kennelly" userId="S::elk03@fsu.edu::e282b1dc-9c52-4d1f-809a-819b7dca1654" providerId="AD" clId="Web-{6B128F11-05B4-2090-056B-63EDC0B8A23E}" dt="2026-03-11T16:59:55.352" v="7" actId="1076"/>
        <pc:sldMkLst>
          <pc:docMk/>
          <pc:sldMk cId="2218396801" sldId="657"/>
        </pc:sldMkLst>
        <pc:spChg chg="mod">
          <ac:chgData name="Emily Kennelly" userId="S::elk03@fsu.edu::e282b1dc-9c52-4d1f-809a-819b7dca1654" providerId="AD" clId="Web-{6B128F11-05B4-2090-056B-63EDC0B8A23E}" dt="2026-03-11T16:59:49.117" v="6" actId="1076"/>
          <ac:spMkLst>
            <pc:docMk/>
            <pc:sldMk cId="2218396801" sldId="657"/>
            <ac:spMk id="4" creationId="{729D215D-F5A6-9B2E-5E5D-D1A60F0232B2}"/>
          </ac:spMkLst>
        </pc:spChg>
        <pc:spChg chg="mod">
          <ac:chgData name="Emily Kennelly" userId="S::elk03@fsu.edu::e282b1dc-9c52-4d1f-809a-819b7dca1654" providerId="AD" clId="Web-{6B128F11-05B4-2090-056B-63EDC0B8A23E}" dt="2026-03-11T16:59:55.352" v="7" actId="1076"/>
          <ac:spMkLst>
            <pc:docMk/>
            <pc:sldMk cId="2218396801" sldId="657"/>
            <ac:spMk id="12" creationId="{86F4D92D-BEC6-4554-B639-78F0320870A5}"/>
          </ac:spMkLst>
        </pc:spChg>
      </pc:sldChg>
      <pc:sldChg chg="modSp">
        <pc:chgData name="Emily Kennelly" userId="S::elk03@fsu.edu::e282b1dc-9c52-4d1f-809a-819b7dca1654" providerId="AD" clId="Web-{6B128F11-05B4-2090-056B-63EDC0B8A23E}" dt="2026-03-11T16:57:05.628" v="0" actId="20577"/>
        <pc:sldMkLst>
          <pc:docMk/>
          <pc:sldMk cId="3594418165" sldId="664"/>
        </pc:sldMkLst>
        <pc:spChg chg="mod">
          <ac:chgData name="Emily Kennelly" userId="S::elk03@fsu.edu::e282b1dc-9c52-4d1f-809a-819b7dca1654" providerId="AD" clId="Web-{6B128F11-05B4-2090-056B-63EDC0B8A23E}" dt="2026-03-11T16:57:05.628" v="0" actId="20577"/>
          <ac:spMkLst>
            <pc:docMk/>
            <pc:sldMk cId="3594418165" sldId="664"/>
            <ac:spMk id="2" creationId="{41DB6D18-D16C-3874-B566-D705F2A778F0}"/>
          </ac:spMkLst>
        </pc:spChg>
      </pc:sldChg>
      <pc:sldChg chg="addSp delSp modSp">
        <pc:chgData name="Emily Kennelly" userId="S::elk03@fsu.edu::e282b1dc-9c52-4d1f-809a-819b7dca1654" providerId="AD" clId="Web-{6B128F11-05B4-2090-056B-63EDC0B8A23E}" dt="2026-03-11T17:24:06.841" v="201"/>
        <pc:sldMkLst>
          <pc:docMk/>
          <pc:sldMk cId="762011013" sldId="667"/>
        </pc:sldMkLst>
        <pc:spChg chg="mod">
          <ac:chgData name="Emily Kennelly" userId="S::elk03@fsu.edu::e282b1dc-9c52-4d1f-809a-819b7dca1654" providerId="AD" clId="Web-{6B128F11-05B4-2090-056B-63EDC0B8A23E}" dt="2026-03-11T17:23:06.762" v="192" actId="1076"/>
          <ac:spMkLst>
            <pc:docMk/>
            <pc:sldMk cId="762011013" sldId="667"/>
            <ac:spMk id="6" creationId="{7C7B153A-2007-FAD6-5FE8-4F6A9D09840E}"/>
          </ac:spMkLst>
        </pc:spChg>
        <pc:picChg chg="add mod">
          <ac:chgData name="Emily Kennelly" userId="S::elk03@fsu.edu::e282b1dc-9c52-4d1f-809a-819b7dca1654" providerId="AD" clId="Web-{6B128F11-05B4-2090-056B-63EDC0B8A23E}" dt="2026-03-11T17:24:06.841" v="201"/>
          <ac:picMkLst>
            <pc:docMk/>
            <pc:sldMk cId="762011013" sldId="667"/>
            <ac:picMk id="2" creationId="{4BFE4BAA-9329-5856-D01F-64227D22590D}"/>
          </ac:picMkLst>
        </pc:picChg>
        <pc:picChg chg="del">
          <ac:chgData name="Emily Kennelly" userId="S::elk03@fsu.edu::e282b1dc-9c52-4d1f-809a-819b7dca1654" providerId="AD" clId="Web-{6B128F11-05B4-2090-056B-63EDC0B8A23E}" dt="2026-03-11T17:23:02.512" v="191"/>
          <ac:picMkLst>
            <pc:docMk/>
            <pc:sldMk cId="762011013" sldId="667"/>
            <ac:picMk id="4" creationId="{9D29452B-44C9-F3F6-E1B1-3C31F9C212A6}"/>
          </ac:picMkLst>
        </pc:picChg>
        <pc:picChg chg="del mod">
          <ac:chgData name="Emily Kennelly" userId="S::elk03@fsu.edu::e282b1dc-9c52-4d1f-809a-819b7dca1654" providerId="AD" clId="Web-{6B128F11-05B4-2090-056B-63EDC0B8A23E}" dt="2026-03-11T17:23:00.637" v="190"/>
          <ac:picMkLst>
            <pc:docMk/>
            <pc:sldMk cId="762011013" sldId="667"/>
            <ac:picMk id="7" creationId="{21267C38-E9EC-7E68-D3C4-30AF73AE4993}"/>
          </ac:picMkLst>
        </pc:picChg>
        <pc:picChg chg="del">
          <ac:chgData name="Emily Kennelly" userId="S::elk03@fsu.edu::e282b1dc-9c52-4d1f-809a-819b7dca1654" providerId="AD" clId="Web-{6B128F11-05B4-2090-056B-63EDC0B8A23E}" dt="2026-03-11T17:22:59.247" v="189"/>
          <ac:picMkLst>
            <pc:docMk/>
            <pc:sldMk cId="762011013" sldId="667"/>
            <ac:picMk id="8" creationId="{6BAF2DA5-22F4-8CC6-2B2C-0CB8B0CD90AF}"/>
          </ac:picMkLst>
        </pc:picChg>
      </pc:sldChg>
      <pc:sldChg chg="addSp delSp modSp">
        <pc:chgData name="Emily Kennelly" userId="S::elk03@fsu.edu::e282b1dc-9c52-4d1f-809a-819b7dca1654" providerId="AD" clId="Web-{6B128F11-05B4-2090-056B-63EDC0B8A23E}" dt="2026-03-11T17:16:21.126" v="132"/>
        <pc:sldMkLst>
          <pc:docMk/>
          <pc:sldMk cId="3090520245" sldId="668"/>
        </pc:sldMkLst>
        <pc:spChg chg="mod">
          <ac:chgData name="Emily Kennelly" userId="S::elk03@fsu.edu::e282b1dc-9c52-4d1f-809a-819b7dca1654" providerId="AD" clId="Web-{6B128F11-05B4-2090-056B-63EDC0B8A23E}" dt="2026-03-11T17:02:31.387" v="30" actId="14100"/>
          <ac:spMkLst>
            <pc:docMk/>
            <pc:sldMk cId="3090520245" sldId="668"/>
            <ac:spMk id="2" creationId="{90DD85C2-DAB5-B1F4-3B02-9E259CE3E9D4}"/>
          </ac:spMkLst>
        </pc:spChg>
        <pc:spChg chg="mod">
          <ac:chgData name="Emily Kennelly" userId="S::elk03@fsu.edu::e282b1dc-9c52-4d1f-809a-819b7dca1654" providerId="AD" clId="Web-{6B128F11-05B4-2090-056B-63EDC0B8A23E}" dt="2026-03-11T17:16:04.563" v="131" actId="1076"/>
          <ac:spMkLst>
            <pc:docMk/>
            <pc:sldMk cId="3090520245" sldId="668"/>
            <ac:spMk id="3" creationId="{9A9FC02F-E828-B932-7AE8-E2EAE34396E6}"/>
          </ac:spMkLst>
        </pc:spChg>
        <pc:picChg chg="add mod">
          <ac:chgData name="Emily Kennelly" userId="S::elk03@fsu.edu::e282b1dc-9c52-4d1f-809a-819b7dca1654" providerId="AD" clId="Web-{6B128F11-05B4-2090-056B-63EDC0B8A23E}" dt="2026-03-11T17:16:21.126" v="132"/>
          <ac:picMkLst>
            <pc:docMk/>
            <pc:sldMk cId="3090520245" sldId="668"/>
            <ac:picMk id="4" creationId="{3C611204-D3A3-6276-BC4E-7071D0C2B610}"/>
          </ac:picMkLst>
        </pc:picChg>
        <pc:picChg chg="del">
          <ac:chgData name="Emily Kennelly" userId="S::elk03@fsu.edu::e282b1dc-9c52-4d1f-809a-819b7dca1654" providerId="AD" clId="Web-{6B128F11-05B4-2090-056B-63EDC0B8A23E}" dt="2026-03-11T17:15:29.515" v="125"/>
          <ac:picMkLst>
            <pc:docMk/>
            <pc:sldMk cId="3090520245" sldId="668"/>
            <ac:picMk id="5" creationId="{4F1CC3BA-B17D-D28C-0B47-535D5D03868D}"/>
          </ac:picMkLst>
        </pc:picChg>
      </pc:sldChg>
      <pc:sldChg chg="addSp delSp modSp">
        <pc:chgData name="Emily Kennelly" userId="S::elk03@fsu.edu::e282b1dc-9c52-4d1f-809a-819b7dca1654" providerId="AD" clId="Web-{6B128F11-05B4-2090-056B-63EDC0B8A23E}" dt="2026-03-11T17:18:06.379" v="150" actId="1076"/>
        <pc:sldMkLst>
          <pc:docMk/>
          <pc:sldMk cId="2186477745" sldId="670"/>
        </pc:sldMkLst>
        <pc:picChg chg="add del mod">
          <ac:chgData name="Emily Kennelly" userId="S::elk03@fsu.edu::e282b1dc-9c52-4d1f-809a-819b7dca1654" providerId="AD" clId="Web-{6B128F11-05B4-2090-056B-63EDC0B8A23E}" dt="2026-03-11T17:17:51.503" v="146"/>
          <ac:picMkLst>
            <pc:docMk/>
            <pc:sldMk cId="2186477745" sldId="670"/>
            <ac:picMk id="2" creationId="{27B79767-A943-E1AB-D17E-DD3F2EC9D7FC}"/>
          </ac:picMkLst>
        </pc:picChg>
        <pc:picChg chg="mod">
          <ac:chgData name="Emily Kennelly" userId="S::elk03@fsu.edu::e282b1dc-9c52-4d1f-809a-819b7dca1654" providerId="AD" clId="Web-{6B128F11-05B4-2090-056B-63EDC0B8A23E}" dt="2026-03-11T17:18:06.379" v="150" actId="1076"/>
          <ac:picMkLst>
            <pc:docMk/>
            <pc:sldMk cId="2186477745" sldId="670"/>
            <ac:picMk id="12" creationId="{18B2127B-7D9D-052E-732E-061CCE93FDF6}"/>
          </ac:picMkLst>
        </pc:picChg>
      </pc:sldChg>
      <pc:sldChg chg="addSp delSp modSp">
        <pc:chgData name="Emily Kennelly" userId="S::elk03@fsu.edu::e282b1dc-9c52-4d1f-809a-819b7dca1654" providerId="AD" clId="Web-{6B128F11-05B4-2090-056B-63EDC0B8A23E}" dt="2026-03-11T17:18:52.021" v="163" actId="1076"/>
        <pc:sldMkLst>
          <pc:docMk/>
          <pc:sldMk cId="3035053731" sldId="671"/>
        </pc:sldMkLst>
        <pc:spChg chg="mod">
          <ac:chgData name="Emily Kennelly" userId="S::elk03@fsu.edu::e282b1dc-9c52-4d1f-809a-819b7dca1654" providerId="AD" clId="Web-{6B128F11-05B4-2090-056B-63EDC0B8A23E}" dt="2026-03-11T17:13:50.637" v="121" actId="20577"/>
          <ac:spMkLst>
            <pc:docMk/>
            <pc:sldMk cId="3035053731" sldId="671"/>
            <ac:spMk id="3" creationId="{98A30C11-B01D-18FA-4471-A3AEBD9BE5A2}"/>
          </ac:spMkLst>
        </pc:spChg>
        <pc:spChg chg="mod">
          <ac:chgData name="Emily Kennelly" userId="S::elk03@fsu.edu::e282b1dc-9c52-4d1f-809a-819b7dca1654" providerId="AD" clId="Web-{6B128F11-05B4-2090-056B-63EDC0B8A23E}" dt="2026-03-11T17:14:00.934" v="124" actId="20577"/>
          <ac:spMkLst>
            <pc:docMk/>
            <pc:sldMk cId="3035053731" sldId="671"/>
            <ac:spMk id="5" creationId="{0764E68F-DA93-8192-89B4-2B162F74CA44}"/>
          </ac:spMkLst>
        </pc:spChg>
        <pc:picChg chg="add mod modCrop">
          <ac:chgData name="Emily Kennelly" userId="S::elk03@fsu.edu::e282b1dc-9c52-4d1f-809a-819b7dca1654" providerId="AD" clId="Web-{6B128F11-05B4-2090-056B-63EDC0B8A23E}" dt="2026-03-11T17:18:52.021" v="163" actId="1076"/>
          <ac:picMkLst>
            <pc:docMk/>
            <pc:sldMk cId="3035053731" sldId="671"/>
            <ac:picMk id="2" creationId="{166013E2-CFA4-6195-007F-B60D60F0B621}"/>
          </ac:picMkLst>
        </pc:picChg>
        <pc:picChg chg="del mod">
          <ac:chgData name="Emily Kennelly" userId="S::elk03@fsu.edu::e282b1dc-9c52-4d1f-809a-819b7dca1654" providerId="AD" clId="Web-{6B128F11-05B4-2090-056B-63EDC0B8A23E}" dt="2026-03-11T17:13:12.713" v="111"/>
          <ac:picMkLst>
            <pc:docMk/>
            <pc:sldMk cId="3035053731" sldId="671"/>
            <ac:picMk id="7" creationId="{3BAE24D4-DC2B-DA9E-CD84-222EA30787A9}"/>
          </ac:picMkLst>
        </pc:picChg>
      </pc:sldChg>
      <pc:sldChg chg="modSp">
        <pc:chgData name="Emily Kennelly" userId="S::elk03@fsu.edu::e282b1dc-9c52-4d1f-809a-819b7dca1654" providerId="AD" clId="Web-{6B128F11-05B4-2090-056B-63EDC0B8A23E}" dt="2026-03-11T17:17:06.314" v="143" actId="1076"/>
        <pc:sldMkLst>
          <pc:docMk/>
          <pc:sldMk cId="3852153671" sldId="679"/>
        </pc:sldMkLst>
        <pc:spChg chg="mod">
          <ac:chgData name="Emily Kennelly" userId="S::elk03@fsu.edu::e282b1dc-9c52-4d1f-809a-819b7dca1654" providerId="AD" clId="Web-{6B128F11-05B4-2090-056B-63EDC0B8A23E}" dt="2026-03-11T17:01:20.729" v="13" actId="1076"/>
          <ac:spMkLst>
            <pc:docMk/>
            <pc:sldMk cId="3852153671" sldId="679"/>
            <ac:spMk id="2" creationId="{08773094-BC60-E6D1-17D4-219B0BED2740}"/>
          </ac:spMkLst>
        </pc:spChg>
        <pc:spChg chg="mod">
          <ac:chgData name="Emily Kennelly" userId="S::elk03@fsu.edu::e282b1dc-9c52-4d1f-809a-819b7dca1654" providerId="AD" clId="Web-{6B128F11-05B4-2090-056B-63EDC0B8A23E}" dt="2026-03-11T17:16:55.392" v="141" actId="14100"/>
          <ac:spMkLst>
            <pc:docMk/>
            <pc:sldMk cId="3852153671" sldId="679"/>
            <ac:spMk id="3" creationId="{23B1FDCA-B46B-FCE1-A11C-372FE6FA5367}"/>
          </ac:spMkLst>
        </pc:spChg>
        <pc:picChg chg="mod">
          <ac:chgData name="Emily Kennelly" userId="S::elk03@fsu.edu::e282b1dc-9c52-4d1f-809a-819b7dca1654" providerId="AD" clId="Web-{6B128F11-05B4-2090-056B-63EDC0B8A23E}" dt="2026-03-11T17:17:06.314" v="143" actId="1076"/>
          <ac:picMkLst>
            <pc:docMk/>
            <pc:sldMk cId="3852153671" sldId="679"/>
            <ac:picMk id="4" creationId="{09EB713C-0ACF-9F24-1E45-FDAA682ADF35}"/>
          </ac:picMkLst>
        </pc:picChg>
      </pc:sldChg>
      <pc:sldChg chg="modSp">
        <pc:chgData name="Emily Kennelly" userId="S::elk03@fsu.edu::e282b1dc-9c52-4d1f-809a-819b7dca1654" providerId="AD" clId="Web-{6B128F11-05B4-2090-056B-63EDC0B8A23E}" dt="2026-03-11T17:09:07.606" v="83" actId="1076"/>
        <pc:sldMkLst>
          <pc:docMk/>
          <pc:sldMk cId="2359024216" sldId="680"/>
        </pc:sldMkLst>
        <pc:spChg chg="mod">
          <ac:chgData name="Emily Kennelly" userId="S::elk03@fsu.edu::e282b1dc-9c52-4d1f-809a-819b7dca1654" providerId="AD" clId="Web-{6B128F11-05B4-2090-056B-63EDC0B8A23E}" dt="2026-03-11T17:00:25.009" v="10" actId="1076"/>
          <ac:spMkLst>
            <pc:docMk/>
            <pc:sldMk cId="2359024216" sldId="680"/>
            <ac:spMk id="2" creationId="{95361B60-8801-1AA0-6C31-667D6D8BD6E4}"/>
          </ac:spMkLst>
        </pc:spChg>
        <pc:spChg chg="mod">
          <ac:chgData name="Emily Kennelly" userId="S::elk03@fsu.edu::e282b1dc-9c52-4d1f-809a-819b7dca1654" providerId="AD" clId="Web-{6B128F11-05B4-2090-056B-63EDC0B8A23E}" dt="2026-03-11T17:08:55.089" v="79" actId="1076"/>
          <ac:spMkLst>
            <pc:docMk/>
            <pc:sldMk cId="2359024216" sldId="680"/>
            <ac:spMk id="3" creationId="{95FC8A2C-13A6-8CAD-0E0D-2802F3BBE9A2}"/>
          </ac:spMkLst>
        </pc:spChg>
        <pc:picChg chg="mod">
          <ac:chgData name="Emily Kennelly" userId="S::elk03@fsu.edu::e282b1dc-9c52-4d1f-809a-819b7dca1654" providerId="AD" clId="Web-{6B128F11-05B4-2090-056B-63EDC0B8A23E}" dt="2026-03-11T17:09:07.606" v="83" actId="1076"/>
          <ac:picMkLst>
            <pc:docMk/>
            <pc:sldMk cId="2359024216" sldId="680"/>
            <ac:picMk id="1028" creationId="{21EBAB30-ACEE-BBC2-255C-2E5247F98682}"/>
          </ac:picMkLst>
        </pc:picChg>
      </pc:sldChg>
    </pc:docChg>
  </pc:docChgLst>
  <pc:docChgLst>
    <pc:chgData name="Anna Capenos" userId="S::acapenos@fsu.edu::63db7bc6-7600-480f-98c6-71a95690677f" providerId="AD" clId="Web-{FE899370-5433-DD9E-0446-C6C7EA8CBEFF}"/>
    <pc:docChg chg="delSld modSld">
      <pc:chgData name="Anna Capenos" userId="S::acapenos@fsu.edu::63db7bc6-7600-480f-98c6-71a95690677f" providerId="AD" clId="Web-{FE899370-5433-DD9E-0446-C6C7EA8CBEFF}" dt="2026-03-10T20:21:52.832" v="67"/>
      <pc:docMkLst>
        <pc:docMk/>
      </pc:docMkLst>
      <pc:sldChg chg="del">
        <pc:chgData name="Anna Capenos" userId="S::acapenos@fsu.edu::63db7bc6-7600-480f-98c6-71a95690677f" providerId="AD" clId="Web-{FE899370-5433-DD9E-0446-C6C7EA8CBEFF}" dt="2026-03-10T14:32:26.436" v="1"/>
        <pc:sldMkLst>
          <pc:docMk/>
          <pc:sldMk cId="1452055758" sldId="608"/>
        </pc:sldMkLst>
      </pc:sldChg>
      <pc:sldChg chg="del">
        <pc:chgData name="Anna Capenos" userId="S::acapenos@fsu.edu::63db7bc6-7600-480f-98c6-71a95690677f" providerId="AD" clId="Web-{FE899370-5433-DD9E-0446-C6C7EA8CBEFF}" dt="2026-03-10T14:32:05.201" v="0"/>
        <pc:sldMkLst>
          <pc:docMk/>
          <pc:sldMk cId="1472115131" sldId="609"/>
        </pc:sldMkLst>
      </pc:sldChg>
      <pc:sldChg chg="mod modShow">
        <pc:chgData name="Anna Capenos" userId="S::acapenos@fsu.edu::63db7bc6-7600-480f-98c6-71a95690677f" providerId="AD" clId="Web-{FE899370-5433-DD9E-0446-C6C7EA8CBEFF}" dt="2026-03-10T20:21:52.832" v="67"/>
        <pc:sldMkLst>
          <pc:docMk/>
          <pc:sldMk cId="4218285488" sldId="658"/>
        </pc:sldMkLst>
      </pc:sldChg>
      <pc:sldChg chg="modSp">
        <pc:chgData name="Anna Capenos" userId="S::acapenos@fsu.edu::63db7bc6-7600-480f-98c6-71a95690677f" providerId="AD" clId="Web-{FE899370-5433-DD9E-0446-C6C7EA8CBEFF}" dt="2026-03-10T17:49:55.654" v="65" actId="1076"/>
        <pc:sldMkLst>
          <pc:docMk/>
          <pc:sldMk cId="3292124802" sldId="663"/>
        </pc:sldMkLst>
        <pc:spChg chg="mod">
          <ac:chgData name="Anna Capenos" userId="S::acapenos@fsu.edu::63db7bc6-7600-480f-98c6-71a95690677f" providerId="AD" clId="Web-{FE899370-5433-DD9E-0446-C6C7EA8CBEFF}" dt="2026-03-10T17:49:31.670" v="61" actId="20577"/>
          <ac:spMkLst>
            <pc:docMk/>
            <pc:sldMk cId="3292124802" sldId="663"/>
            <ac:spMk id="3" creationId="{00000000-0000-0000-0000-000000000000}"/>
          </ac:spMkLst>
        </pc:spChg>
        <pc:picChg chg="mod">
          <ac:chgData name="Anna Capenos" userId="S::acapenos@fsu.edu::63db7bc6-7600-480f-98c6-71a95690677f" providerId="AD" clId="Web-{FE899370-5433-DD9E-0446-C6C7EA8CBEFF}" dt="2026-03-10T17:49:55.654" v="65" actId="1076"/>
          <ac:picMkLst>
            <pc:docMk/>
            <pc:sldMk cId="3292124802" sldId="663"/>
            <ac:picMk id="11" creationId="{E5A0054A-2CA7-5953-DDE9-D3C24372BA5D}"/>
          </ac:picMkLst>
        </pc:picChg>
        <pc:picChg chg="mod">
          <ac:chgData name="Anna Capenos" userId="S::acapenos@fsu.edu::63db7bc6-7600-480f-98c6-71a95690677f" providerId="AD" clId="Web-{FE899370-5433-DD9E-0446-C6C7EA8CBEFF}" dt="2026-03-10T17:49:50.092" v="64" actId="1076"/>
          <ac:picMkLst>
            <pc:docMk/>
            <pc:sldMk cId="3292124802" sldId="663"/>
            <ac:picMk id="12" creationId="{855C2824-E0A5-A7CD-4E48-EB19020797EC}"/>
          </ac:picMkLst>
        </pc:picChg>
      </pc:sldChg>
      <pc:sldChg chg="mod modShow">
        <pc:chgData name="Anna Capenos" userId="S::acapenos@fsu.edu::63db7bc6-7600-480f-98c6-71a95690677f" providerId="AD" clId="Web-{FE899370-5433-DD9E-0446-C6C7EA8CBEFF}" dt="2026-03-10T20:21:43.426" v="66"/>
        <pc:sldMkLst>
          <pc:docMk/>
          <pc:sldMk cId="755221830" sldId="675"/>
        </pc:sldMkLst>
      </pc:sldChg>
    </pc:docChg>
  </pc:docChgLst>
  <pc:docChgLst>
    <pc:chgData name="Amy Espinosa" userId="S::ach0370@fsu.edu::af01f0a7-4c18-483f-ae22-39f2198ab8c4" providerId="AD" clId="Web-{ABE76AA9-0654-4338-1A35-B5FFEAED4E92}"/>
    <pc:docChg chg="delSld">
      <pc:chgData name="Amy Espinosa" userId="S::ach0370@fsu.edu::af01f0a7-4c18-483f-ae22-39f2198ab8c4" providerId="AD" clId="Web-{ABE76AA9-0654-4338-1A35-B5FFEAED4E92}" dt="2026-03-10T18:24:51.962" v="0"/>
      <pc:docMkLst>
        <pc:docMk/>
      </pc:docMkLst>
      <pc:sldChg chg="del">
        <pc:chgData name="Amy Espinosa" userId="S::ach0370@fsu.edu::af01f0a7-4c18-483f-ae22-39f2198ab8c4" providerId="AD" clId="Web-{ABE76AA9-0654-4338-1A35-B5FFEAED4E92}" dt="2026-03-10T18:24:51.962" v="0"/>
        <pc:sldMkLst>
          <pc:docMk/>
          <pc:sldMk cId="3852153671" sldId="678"/>
        </pc:sldMkLst>
      </pc:sldChg>
    </pc:docChg>
  </pc:docChgLst>
  <pc:docChgLst>
    <pc:chgData name="Shelley Lopez" userId="dca98177-6901-4f9e-ae23-ad43c6e47357" providerId="ADAL" clId="{0FCE7126-2A26-435D-BA7E-BB2997DA1C64}"/>
    <pc:docChg chg="modSld modMainMaster">
      <pc:chgData name="Shelley Lopez" userId="dca98177-6901-4f9e-ae23-ad43c6e47357" providerId="ADAL" clId="{0FCE7126-2A26-435D-BA7E-BB2997DA1C64}" dt="2026-03-11T16:27:05.731" v="1682" actId="962"/>
      <pc:docMkLst>
        <pc:docMk/>
      </pc:docMkLst>
      <pc:sldChg chg="modSp mod">
        <pc:chgData name="Shelley Lopez" userId="dca98177-6901-4f9e-ae23-ad43c6e47357" providerId="ADAL" clId="{0FCE7126-2A26-435D-BA7E-BB2997DA1C64}" dt="2026-03-11T14:06:06.259" v="448" actId="962"/>
        <pc:sldMkLst>
          <pc:docMk/>
          <pc:sldMk cId="1132445370" sldId="617"/>
        </pc:sldMkLst>
        <pc:picChg chg="mod">
          <ac:chgData name="Shelley Lopez" userId="dca98177-6901-4f9e-ae23-ad43c6e47357" providerId="ADAL" clId="{0FCE7126-2A26-435D-BA7E-BB2997DA1C64}" dt="2026-03-11T14:06:06.259" v="448" actId="962"/>
          <ac:picMkLst>
            <pc:docMk/>
            <pc:sldMk cId="1132445370" sldId="617"/>
            <ac:picMk id="10" creationId="{AEC9F11D-A0A7-CEE1-1DCC-9B9D0DF2680B}"/>
          </ac:picMkLst>
        </pc:picChg>
      </pc:sldChg>
      <pc:sldChg chg="modSp mod">
        <pc:chgData name="Shelley Lopez" userId="dca98177-6901-4f9e-ae23-ad43c6e47357" providerId="ADAL" clId="{0FCE7126-2A26-435D-BA7E-BB2997DA1C64}" dt="2026-03-11T13:44:30.961" v="435" actId="20577"/>
        <pc:sldMkLst>
          <pc:docMk/>
          <pc:sldMk cId="2952013948" sldId="620"/>
        </pc:sldMkLst>
        <pc:spChg chg="mod">
          <ac:chgData name="Shelley Lopez" userId="dca98177-6901-4f9e-ae23-ad43c6e47357" providerId="ADAL" clId="{0FCE7126-2A26-435D-BA7E-BB2997DA1C64}" dt="2026-03-11T13:44:30.961" v="435" actId="20577"/>
          <ac:spMkLst>
            <pc:docMk/>
            <pc:sldMk cId="2952013948" sldId="620"/>
            <ac:spMk id="3" creationId="{00000000-0000-0000-0000-000000000000}"/>
          </ac:spMkLst>
        </pc:spChg>
        <pc:picChg chg="mod">
          <ac:chgData name="Shelley Lopez" userId="dca98177-6901-4f9e-ae23-ad43c6e47357" providerId="ADAL" clId="{0FCE7126-2A26-435D-BA7E-BB2997DA1C64}" dt="2026-03-11T13:43:34.050" v="280" actId="962"/>
          <ac:picMkLst>
            <pc:docMk/>
            <pc:sldMk cId="2952013948" sldId="620"/>
            <ac:picMk id="7" creationId="{CFFFDC1F-87C1-0651-E249-E13F7BA99965}"/>
          </ac:picMkLst>
        </pc:picChg>
        <pc:picChg chg="mod">
          <ac:chgData name="Shelley Lopez" userId="dca98177-6901-4f9e-ae23-ad43c6e47357" providerId="ADAL" clId="{0FCE7126-2A26-435D-BA7E-BB2997DA1C64}" dt="2026-03-11T13:44:16.284" v="434" actId="962"/>
          <ac:picMkLst>
            <pc:docMk/>
            <pc:sldMk cId="2952013948" sldId="620"/>
            <ac:picMk id="8" creationId="{2A1EF8B3-E3EE-CC5E-4D4A-1B6F4F1464DF}"/>
          </ac:picMkLst>
        </pc:picChg>
      </pc:sldChg>
      <pc:sldChg chg="modSp mod">
        <pc:chgData name="Shelley Lopez" userId="dca98177-6901-4f9e-ae23-ad43c6e47357" providerId="ADAL" clId="{0FCE7126-2A26-435D-BA7E-BB2997DA1C64}" dt="2026-03-11T13:42:52.916" v="276" actId="962"/>
        <pc:sldMkLst>
          <pc:docMk/>
          <pc:sldMk cId="3350538906" sldId="629"/>
        </pc:sldMkLst>
        <pc:picChg chg="mod">
          <ac:chgData name="Shelley Lopez" userId="dca98177-6901-4f9e-ae23-ad43c6e47357" providerId="ADAL" clId="{0FCE7126-2A26-435D-BA7E-BB2997DA1C64}" dt="2026-03-11T13:42:52.916" v="276" actId="962"/>
          <ac:picMkLst>
            <pc:docMk/>
            <pc:sldMk cId="3350538906" sldId="629"/>
            <ac:picMk id="13" creationId="{36ACFDB6-F743-5851-FF1C-F99584E22A1F}"/>
          </ac:picMkLst>
        </pc:picChg>
      </pc:sldChg>
      <pc:sldChg chg="modSp mod">
        <pc:chgData name="Shelley Lopez" userId="dca98177-6901-4f9e-ae23-ad43c6e47357" providerId="ADAL" clId="{0FCE7126-2A26-435D-BA7E-BB2997DA1C64}" dt="2026-03-11T14:09:13.002" v="741" actId="962"/>
        <pc:sldMkLst>
          <pc:docMk/>
          <pc:sldMk cId="3114256169" sldId="635"/>
        </pc:sldMkLst>
        <pc:picChg chg="mod">
          <ac:chgData name="Shelley Lopez" userId="dca98177-6901-4f9e-ae23-ad43c6e47357" providerId="ADAL" clId="{0FCE7126-2A26-435D-BA7E-BB2997DA1C64}" dt="2026-03-11T14:09:13.002" v="741" actId="962"/>
          <ac:picMkLst>
            <pc:docMk/>
            <pc:sldMk cId="3114256169" sldId="635"/>
            <ac:picMk id="3" creationId="{508A6D52-B2E9-7FCE-FE56-7220EED649D4}"/>
          </ac:picMkLst>
        </pc:picChg>
      </pc:sldChg>
      <pc:sldChg chg="modSp mod">
        <pc:chgData name="Shelley Lopez" userId="dca98177-6901-4f9e-ae23-ad43c6e47357" providerId="ADAL" clId="{0FCE7126-2A26-435D-BA7E-BB2997DA1C64}" dt="2026-03-11T14:07:35.973" v="624" actId="962"/>
        <pc:sldMkLst>
          <pc:docMk/>
          <pc:sldMk cId="3037385734" sldId="636"/>
        </pc:sldMkLst>
        <pc:picChg chg="mod">
          <ac:chgData name="Shelley Lopez" userId="dca98177-6901-4f9e-ae23-ad43c6e47357" providerId="ADAL" clId="{0FCE7126-2A26-435D-BA7E-BB2997DA1C64}" dt="2026-03-11T14:07:35.973" v="624" actId="962"/>
          <ac:picMkLst>
            <pc:docMk/>
            <pc:sldMk cId="3037385734" sldId="636"/>
            <ac:picMk id="4" creationId="{BEAB666F-D69B-449A-8EAA-54EE4E5B2F8C}"/>
          </ac:picMkLst>
        </pc:picChg>
      </pc:sldChg>
      <pc:sldChg chg="modSp mod">
        <pc:chgData name="Shelley Lopez" userId="dca98177-6901-4f9e-ae23-ad43c6e47357" providerId="ADAL" clId="{0FCE7126-2A26-435D-BA7E-BB2997DA1C64}" dt="2026-03-11T14:04:45.600" v="441" actId="962"/>
        <pc:sldMkLst>
          <pc:docMk/>
          <pc:sldMk cId="3509766720" sldId="637"/>
        </pc:sldMkLst>
        <pc:picChg chg="mod">
          <ac:chgData name="Shelley Lopez" userId="dca98177-6901-4f9e-ae23-ad43c6e47357" providerId="ADAL" clId="{0FCE7126-2A26-435D-BA7E-BB2997DA1C64}" dt="2026-03-11T14:04:45.600" v="441" actId="962"/>
          <ac:picMkLst>
            <pc:docMk/>
            <pc:sldMk cId="3509766720" sldId="637"/>
            <ac:picMk id="3" creationId="{D82569B3-759F-3735-8BA1-437C659E48E9}"/>
          </ac:picMkLst>
        </pc:picChg>
      </pc:sldChg>
      <pc:sldChg chg="modSp mod">
        <pc:chgData name="Shelley Lopez" userId="dca98177-6901-4f9e-ae23-ad43c6e47357" providerId="ADAL" clId="{0FCE7126-2A26-435D-BA7E-BB2997DA1C64}" dt="2026-03-11T13:45:13.850" v="438" actId="962"/>
        <pc:sldMkLst>
          <pc:docMk/>
          <pc:sldMk cId="2452776903" sldId="642"/>
        </pc:sldMkLst>
        <pc:picChg chg="mod">
          <ac:chgData name="Shelley Lopez" userId="dca98177-6901-4f9e-ae23-ad43c6e47357" providerId="ADAL" clId="{0FCE7126-2A26-435D-BA7E-BB2997DA1C64}" dt="2026-03-11T13:45:13.850" v="438" actId="962"/>
          <ac:picMkLst>
            <pc:docMk/>
            <pc:sldMk cId="2452776903" sldId="642"/>
            <ac:picMk id="4" creationId="{4787A91F-222D-D7D6-1117-F9012BCB1039}"/>
          </ac:picMkLst>
        </pc:picChg>
      </pc:sldChg>
      <pc:sldChg chg="modSp mod">
        <pc:chgData name="Shelley Lopez" userId="dca98177-6901-4f9e-ae23-ad43c6e47357" providerId="ADAL" clId="{0FCE7126-2A26-435D-BA7E-BB2997DA1C64}" dt="2026-03-11T16:27:05.731" v="1682" actId="962"/>
        <pc:sldMkLst>
          <pc:docMk/>
          <pc:sldMk cId="593967958" sldId="643"/>
        </pc:sldMkLst>
        <pc:picChg chg="mod">
          <ac:chgData name="Shelley Lopez" userId="dca98177-6901-4f9e-ae23-ad43c6e47357" providerId="ADAL" clId="{0FCE7126-2A26-435D-BA7E-BB2997DA1C64}" dt="2026-03-11T16:26:21.512" v="1490" actId="962"/>
          <ac:picMkLst>
            <pc:docMk/>
            <pc:sldMk cId="593967958" sldId="643"/>
            <ac:picMk id="12" creationId="{0D70576C-26A8-5A6B-12C2-E99F6720CB5A}"/>
          </ac:picMkLst>
        </pc:picChg>
        <pc:picChg chg="mod">
          <ac:chgData name="Shelley Lopez" userId="dca98177-6901-4f9e-ae23-ad43c6e47357" providerId="ADAL" clId="{0FCE7126-2A26-435D-BA7E-BB2997DA1C64}" dt="2026-03-11T16:27:05.731" v="1682" actId="962"/>
          <ac:picMkLst>
            <pc:docMk/>
            <pc:sldMk cId="593967958" sldId="643"/>
            <ac:picMk id="13" creationId="{5B64A8DF-4FDF-AEA8-D0CA-6A0E00E8033B}"/>
          </ac:picMkLst>
        </pc:picChg>
      </pc:sldChg>
      <pc:sldChg chg="modSp mod">
        <pc:chgData name="Shelley Lopez" userId="dca98177-6901-4f9e-ae23-ad43c6e47357" providerId="ADAL" clId="{0FCE7126-2A26-435D-BA7E-BB2997DA1C64}" dt="2026-03-11T16:26:07.945" v="1489" actId="962"/>
        <pc:sldMkLst>
          <pc:docMk/>
          <pc:sldMk cId="1987483719" sldId="644"/>
        </pc:sldMkLst>
        <pc:picChg chg="mod">
          <ac:chgData name="Shelley Lopez" userId="dca98177-6901-4f9e-ae23-ad43c6e47357" providerId="ADAL" clId="{0FCE7126-2A26-435D-BA7E-BB2997DA1C64}" dt="2026-03-11T16:24:50.759" v="1051" actId="962"/>
          <ac:picMkLst>
            <pc:docMk/>
            <pc:sldMk cId="1987483719" sldId="644"/>
            <ac:picMk id="4" creationId="{CB10F8E1-4D96-B8D0-019A-E8DCBE5FF052}"/>
          </ac:picMkLst>
        </pc:picChg>
        <pc:picChg chg="mod">
          <ac:chgData name="Shelley Lopez" userId="dca98177-6901-4f9e-ae23-ad43c6e47357" providerId="ADAL" clId="{0FCE7126-2A26-435D-BA7E-BB2997DA1C64}" dt="2026-03-11T16:25:12.406" v="1147" actId="962"/>
          <ac:picMkLst>
            <pc:docMk/>
            <pc:sldMk cId="1987483719" sldId="644"/>
            <ac:picMk id="5" creationId="{8D32E38A-0B32-5FBE-8610-2F163B49A039}"/>
          </ac:picMkLst>
        </pc:picChg>
        <pc:picChg chg="mod">
          <ac:chgData name="Shelley Lopez" userId="dca98177-6901-4f9e-ae23-ad43c6e47357" providerId="ADAL" clId="{0FCE7126-2A26-435D-BA7E-BB2997DA1C64}" dt="2026-03-11T16:25:37.123" v="1287" actId="962"/>
          <ac:picMkLst>
            <pc:docMk/>
            <pc:sldMk cId="1987483719" sldId="644"/>
            <ac:picMk id="15" creationId="{F06EE0C3-EF13-4D66-9E2F-3B45768D92F1}"/>
          </ac:picMkLst>
        </pc:picChg>
        <pc:picChg chg="mod">
          <ac:chgData name="Shelley Lopez" userId="dca98177-6901-4f9e-ae23-ad43c6e47357" providerId="ADAL" clId="{0FCE7126-2A26-435D-BA7E-BB2997DA1C64}" dt="2026-03-11T16:26:07.945" v="1489" actId="962"/>
          <ac:picMkLst>
            <pc:docMk/>
            <pc:sldMk cId="1987483719" sldId="644"/>
            <ac:picMk id="16" creationId="{FF56021F-0824-092E-5010-DA61F54D3BE1}"/>
          </ac:picMkLst>
        </pc:picChg>
      </pc:sldChg>
      <pc:sldChg chg="modSp">
        <pc:chgData name="Shelley Lopez" userId="dca98177-6901-4f9e-ae23-ad43c6e47357" providerId="ADAL" clId="{0FCE7126-2A26-435D-BA7E-BB2997DA1C64}" dt="2026-03-11T14:06:42.502" v="449" actId="962"/>
        <pc:sldMkLst>
          <pc:docMk/>
          <pc:sldMk cId="2343366280" sldId="648"/>
        </pc:sldMkLst>
        <pc:picChg chg="mod">
          <ac:chgData name="Shelley Lopez" userId="dca98177-6901-4f9e-ae23-ad43c6e47357" providerId="ADAL" clId="{0FCE7126-2A26-435D-BA7E-BB2997DA1C64}" dt="2026-03-11T14:06:42.502" v="449" actId="962"/>
          <ac:picMkLst>
            <pc:docMk/>
            <pc:sldMk cId="2343366280" sldId="648"/>
            <ac:picMk id="1028" creationId="{00000000-0000-0000-0000-000000000000}"/>
          </ac:picMkLst>
        </pc:picChg>
      </pc:sldChg>
      <pc:sldChg chg="modSp mod">
        <pc:chgData name="Shelley Lopez" userId="dca98177-6901-4f9e-ae23-ad43c6e47357" providerId="ADAL" clId="{0FCE7126-2A26-435D-BA7E-BB2997DA1C64}" dt="2026-03-11T14:05:03.762" v="442" actId="962"/>
        <pc:sldMkLst>
          <pc:docMk/>
          <pc:sldMk cId="3823459176" sldId="650"/>
        </pc:sldMkLst>
        <pc:picChg chg="mod">
          <ac:chgData name="Shelley Lopez" userId="dca98177-6901-4f9e-ae23-ad43c6e47357" providerId="ADAL" clId="{0FCE7126-2A26-435D-BA7E-BB2997DA1C64}" dt="2026-03-11T14:05:03.762" v="442" actId="962"/>
          <ac:picMkLst>
            <pc:docMk/>
            <pc:sldMk cId="3823459176" sldId="650"/>
            <ac:picMk id="4" creationId="{00000000-0000-0000-0000-000000000000}"/>
          </ac:picMkLst>
        </pc:picChg>
      </pc:sldChg>
      <pc:sldChg chg="modSp mod">
        <pc:chgData name="Shelley Lopez" userId="dca98177-6901-4f9e-ae23-ad43c6e47357" providerId="ADAL" clId="{0FCE7126-2A26-435D-BA7E-BB2997DA1C64}" dt="2026-03-11T13:45:02.790" v="437" actId="962"/>
        <pc:sldMkLst>
          <pc:docMk/>
          <pc:sldMk cId="2870555152" sldId="652"/>
        </pc:sldMkLst>
        <pc:picChg chg="mod">
          <ac:chgData name="Shelley Lopez" userId="dca98177-6901-4f9e-ae23-ad43c6e47357" providerId="ADAL" clId="{0FCE7126-2A26-435D-BA7E-BB2997DA1C64}" dt="2026-03-11T13:45:02.790" v="437" actId="962"/>
          <ac:picMkLst>
            <pc:docMk/>
            <pc:sldMk cId="2870555152" sldId="652"/>
            <ac:picMk id="5" creationId="{3A766554-5704-6617-E585-1EC64567FBD9}"/>
          </ac:picMkLst>
        </pc:picChg>
      </pc:sldChg>
      <pc:sldChg chg="modSp mod">
        <pc:chgData name="Shelley Lopez" userId="dca98177-6901-4f9e-ae23-ad43c6e47357" providerId="ADAL" clId="{0FCE7126-2A26-435D-BA7E-BB2997DA1C64}" dt="2026-03-11T13:44:38.006" v="436" actId="962"/>
        <pc:sldMkLst>
          <pc:docMk/>
          <pc:sldMk cId="1307470527" sldId="653"/>
        </pc:sldMkLst>
        <pc:picChg chg="mod">
          <ac:chgData name="Shelley Lopez" userId="dca98177-6901-4f9e-ae23-ad43c6e47357" providerId="ADAL" clId="{0FCE7126-2A26-435D-BA7E-BB2997DA1C64}" dt="2026-03-11T13:44:38.006" v="436" actId="962"/>
          <ac:picMkLst>
            <pc:docMk/>
            <pc:sldMk cId="1307470527" sldId="653"/>
            <ac:picMk id="4" creationId="{00000000-0000-0000-0000-000000000000}"/>
          </ac:picMkLst>
        </pc:picChg>
      </pc:sldChg>
      <pc:sldChg chg="modSp mod">
        <pc:chgData name="Shelley Lopez" userId="dca98177-6901-4f9e-ae23-ad43c6e47357" providerId="ADAL" clId="{0FCE7126-2A26-435D-BA7E-BB2997DA1C64}" dt="2026-03-11T14:09:53.201" v="987" actId="962"/>
        <pc:sldMkLst>
          <pc:docMk/>
          <pc:sldMk cId="1568618985" sldId="656"/>
        </pc:sldMkLst>
        <pc:picChg chg="mod">
          <ac:chgData name="Shelley Lopez" userId="dca98177-6901-4f9e-ae23-ad43c6e47357" providerId="ADAL" clId="{0FCE7126-2A26-435D-BA7E-BB2997DA1C64}" dt="2026-03-11T14:09:53.201" v="987" actId="962"/>
          <ac:picMkLst>
            <pc:docMk/>
            <pc:sldMk cId="1568618985" sldId="656"/>
            <ac:picMk id="18" creationId="{E6FA12A6-C7E8-576F-0696-E70971EF2A63}"/>
          </ac:picMkLst>
        </pc:picChg>
      </pc:sldChg>
      <pc:sldChg chg="modSp mod">
        <pc:chgData name="Shelley Lopez" userId="dca98177-6901-4f9e-ae23-ad43c6e47357" providerId="ADAL" clId="{0FCE7126-2A26-435D-BA7E-BB2997DA1C64}" dt="2026-03-11T13:42:44.542" v="275" actId="962"/>
        <pc:sldMkLst>
          <pc:docMk/>
          <pc:sldMk cId="2218396801" sldId="657"/>
        </pc:sldMkLst>
        <pc:picChg chg="mod">
          <ac:chgData name="Shelley Lopez" userId="dca98177-6901-4f9e-ae23-ad43c6e47357" providerId="ADAL" clId="{0FCE7126-2A26-435D-BA7E-BB2997DA1C64}" dt="2026-03-11T13:42:44.542" v="275" actId="962"/>
          <ac:picMkLst>
            <pc:docMk/>
            <pc:sldMk cId="2218396801" sldId="657"/>
            <ac:picMk id="8" creationId="{A509CF89-5D73-EBF3-A668-D092661697CF}"/>
          </ac:picMkLst>
        </pc:picChg>
      </pc:sldChg>
      <pc:sldChg chg="modSp mod">
        <pc:chgData name="Shelley Lopez" userId="dca98177-6901-4f9e-ae23-ad43c6e47357" providerId="ADAL" clId="{0FCE7126-2A26-435D-BA7E-BB2997DA1C64}" dt="2026-03-11T14:08:24.772" v="631" actId="962"/>
        <pc:sldMkLst>
          <pc:docMk/>
          <pc:sldMk cId="2685445958" sldId="660"/>
        </pc:sldMkLst>
        <pc:picChg chg="mod">
          <ac:chgData name="Shelley Lopez" userId="dca98177-6901-4f9e-ae23-ad43c6e47357" providerId="ADAL" clId="{0FCE7126-2A26-435D-BA7E-BB2997DA1C64}" dt="2026-03-11T14:08:24.772" v="631" actId="962"/>
          <ac:picMkLst>
            <pc:docMk/>
            <pc:sldMk cId="2685445958" sldId="660"/>
            <ac:picMk id="5" creationId="{BF7F9521-D6FF-A2BB-AEDB-70CE576D9977}"/>
          </ac:picMkLst>
        </pc:picChg>
      </pc:sldChg>
      <pc:sldChg chg="modSp mod">
        <pc:chgData name="Shelley Lopez" userId="dca98177-6901-4f9e-ae23-ad43c6e47357" providerId="ADAL" clId="{0FCE7126-2A26-435D-BA7E-BB2997DA1C64}" dt="2026-03-11T14:07:51.037" v="625" actId="962"/>
        <pc:sldMkLst>
          <pc:docMk/>
          <pc:sldMk cId="2418331918" sldId="662"/>
        </pc:sldMkLst>
        <pc:picChg chg="mod">
          <ac:chgData name="Shelley Lopez" userId="dca98177-6901-4f9e-ae23-ad43c6e47357" providerId="ADAL" clId="{0FCE7126-2A26-435D-BA7E-BB2997DA1C64}" dt="2026-03-11T14:07:51.037" v="625" actId="962"/>
          <ac:picMkLst>
            <pc:docMk/>
            <pc:sldMk cId="2418331918" sldId="662"/>
            <ac:picMk id="4" creationId="{00000000-0000-0000-0000-000000000000}"/>
          </ac:picMkLst>
        </pc:picChg>
      </pc:sldChg>
      <pc:sldChg chg="modSp mod">
        <pc:chgData name="Shelley Lopez" userId="dca98177-6901-4f9e-ae23-ad43c6e47357" providerId="ADAL" clId="{0FCE7126-2A26-435D-BA7E-BB2997DA1C64}" dt="2026-03-11T14:05:59.667" v="447" actId="962"/>
        <pc:sldMkLst>
          <pc:docMk/>
          <pc:sldMk cId="762011013" sldId="667"/>
        </pc:sldMkLst>
        <pc:picChg chg="mod">
          <ac:chgData name="Shelley Lopez" userId="dca98177-6901-4f9e-ae23-ad43c6e47357" providerId="ADAL" clId="{0FCE7126-2A26-435D-BA7E-BB2997DA1C64}" dt="2026-03-11T14:05:59.667" v="447" actId="962"/>
          <ac:picMkLst>
            <pc:docMk/>
            <pc:sldMk cId="762011013" sldId="667"/>
            <ac:picMk id="7" creationId="{21267C38-E9EC-7E68-D3C4-30AF73AE4993}"/>
          </ac:picMkLst>
        </pc:picChg>
        <pc:picChg chg="mod">
          <ac:chgData name="Shelley Lopez" userId="dca98177-6901-4f9e-ae23-ad43c6e47357" providerId="ADAL" clId="{0FCE7126-2A26-435D-BA7E-BB2997DA1C64}" dt="2026-03-11T14:05:52.025" v="446" actId="962"/>
          <ac:picMkLst>
            <pc:docMk/>
            <pc:sldMk cId="762011013" sldId="667"/>
            <ac:picMk id="8" creationId="{6BAF2DA5-22F4-8CC6-2B2C-0CB8B0CD90AF}"/>
          </ac:picMkLst>
        </pc:picChg>
      </pc:sldChg>
      <pc:sldChg chg="modSp mod">
        <pc:chgData name="Shelley Lopez" userId="dca98177-6901-4f9e-ae23-ad43c6e47357" providerId="ADAL" clId="{0FCE7126-2A26-435D-BA7E-BB2997DA1C64}" dt="2026-03-11T13:43:12.751" v="279" actId="962"/>
        <pc:sldMkLst>
          <pc:docMk/>
          <pc:sldMk cId="3090520245" sldId="668"/>
        </pc:sldMkLst>
        <pc:picChg chg="mod">
          <ac:chgData name="Shelley Lopez" userId="dca98177-6901-4f9e-ae23-ad43c6e47357" providerId="ADAL" clId="{0FCE7126-2A26-435D-BA7E-BB2997DA1C64}" dt="2026-03-11T13:43:12.751" v="279" actId="962"/>
          <ac:picMkLst>
            <pc:docMk/>
            <pc:sldMk cId="3090520245" sldId="668"/>
            <ac:picMk id="5" creationId="{4F1CC3BA-B17D-D28C-0B47-535D5D03868D}"/>
          </ac:picMkLst>
        </pc:picChg>
      </pc:sldChg>
      <pc:sldChg chg="modSp mod">
        <pc:chgData name="Shelley Lopez" userId="dca98177-6901-4f9e-ae23-ad43c6e47357" providerId="ADAL" clId="{0FCE7126-2A26-435D-BA7E-BB2997DA1C64}" dt="2026-03-11T14:04:25.193" v="440" actId="962"/>
        <pc:sldMkLst>
          <pc:docMk/>
          <pc:sldMk cId="2186477745" sldId="670"/>
        </pc:sldMkLst>
        <pc:picChg chg="mod">
          <ac:chgData name="Shelley Lopez" userId="dca98177-6901-4f9e-ae23-ad43c6e47357" providerId="ADAL" clId="{0FCE7126-2A26-435D-BA7E-BB2997DA1C64}" dt="2026-03-11T14:04:25.193" v="440" actId="962"/>
          <ac:picMkLst>
            <pc:docMk/>
            <pc:sldMk cId="2186477745" sldId="670"/>
            <ac:picMk id="12" creationId="{18B2127B-7D9D-052E-732E-061CCE93FDF6}"/>
          </ac:picMkLst>
        </pc:picChg>
      </pc:sldChg>
      <pc:sldChg chg="modSp mod">
        <pc:chgData name="Shelley Lopez" userId="dca98177-6901-4f9e-ae23-ad43c6e47357" providerId="ADAL" clId="{0FCE7126-2A26-435D-BA7E-BB2997DA1C64}" dt="2026-03-11T14:04:10.040" v="439" actId="962"/>
        <pc:sldMkLst>
          <pc:docMk/>
          <pc:sldMk cId="3035053731" sldId="671"/>
        </pc:sldMkLst>
        <pc:picChg chg="mod">
          <ac:chgData name="Shelley Lopez" userId="dca98177-6901-4f9e-ae23-ad43c6e47357" providerId="ADAL" clId="{0FCE7126-2A26-435D-BA7E-BB2997DA1C64}" dt="2026-03-11T14:04:10.040" v="439" actId="962"/>
          <ac:picMkLst>
            <pc:docMk/>
            <pc:sldMk cId="3035053731" sldId="671"/>
            <ac:picMk id="7" creationId="{3BAE24D4-DC2B-DA9E-CD84-222EA30787A9}"/>
          </ac:picMkLst>
        </pc:picChg>
      </pc:sldChg>
      <pc:sldChg chg="modSp mod">
        <pc:chgData name="Shelley Lopez" userId="dca98177-6901-4f9e-ae23-ad43c6e47357" providerId="ADAL" clId="{0FCE7126-2A26-435D-BA7E-BB2997DA1C64}" dt="2026-03-11T14:07:27.988" v="623" actId="962"/>
        <pc:sldMkLst>
          <pc:docMk/>
          <pc:sldMk cId="1752002830" sldId="673"/>
        </pc:sldMkLst>
        <pc:picChg chg="mod">
          <ac:chgData name="Shelley Lopez" userId="dca98177-6901-4f9e-ae23-ad43c6e47357" providerId="ADAL" clId="{0FCE7126-2A26-435D-BA7E-BB2997DA1C64}" dt="2026-03-11T14:07:27.988" v="623" actId="962"/>
          <ac:picMkLst>
            <pc:docMk/>
            <pc:sldMk cId="1752002830" sldId="673"/>
            <ac:picMk id="4" creationId="{698B7B32-9212-8084-8342-6741D8E7BF6E}"/>
          </ac:picMkLst>
        </pc:picChg>
      </pc:sldChg>
      <pc:sldChg chg="modSp mod">
        <pc:chgData name="Shelley Lopez" userId="dca98177-6901-4f9e-ae23-ad43c6e47357" providerId="ADAL" clId="{0FCE7126-2A26-435D-BA7E-BB2997DA1C64}" dt="2026-03-11T13:41:37.956" v="89" actId="962"/>
        <pc:sldMkLst>
          <pc:docMk/>
          <pc:sldMk cId="3852153671" sldId="679"/>
        </pc:sldMkLst>
        <pc:spChg chg="mod">
          <ac:chgData name="Shelley Lopez" userId="dca98177-6901-4f9e-ae23-ad43c6e47357" providerId="ADAL" clId="{0FCE7126-2A26-435D-BA7E-BB2997DA1C64}" dt="2026-03-11T13:41:17.442" v="86" actId="20577"/>
          <ac:spMkLst>
            <pc:docMk/>
            <pc:sldMk cId="3852153671" sldId="679"/>
            <ac:spMk id="3" creationId="{23B1FDCA-B46B-FCE1-A11C-372FE6FA5367}"/>
          </ac:spMkLst>
        </pc:spChg>
        <pc:picChg chg="mod">
          <ac:chgData name="Shelley Lopez" userId="dca98177-6901-4f9e-ae23-ad43c6e47357" providerId="ADAL" clId="{0FCE7126-2A26-435D-BA7E-BB2997DA1C64}" dt="2026-03-11T13:41:37.956" v="89" actId="962"/>
          <ac:picMkLst>
            <pc:docMk/>
            <pc:sldMk cId="3852153671" sldId="679"/>
            <ac:picMk id="4" creationId="{09EB713C-0ACF-9F24-1E45-FDAA682ADF35}"/>
          </ac:picMkLst>
        </pc:picChg>
      </pc:sldChg>
      <pc:sldChg chg="modSp mod">
        <pc:chgData name="Shelley Lopez" userId="dca98177-6901-4f9e-ae23-ad43c6e47357" providerId="ADAL" clId="{0FCE7126-2A26-435D-BA7E-BB2997DA1C64}" dt="2026-03-11T13:41:56.321" v="115" actId="962"/>
        <pc:sldMkLst>
          <pc:docMk/>
          <pc:sldMk cId="2359024216" sldId="680"/>
        </pc:sldMkLst>
        <pc:spChg chg="mod">
          <ac:chgData name="Shelley Lopez" userId="dca98177-6901-4f9e-ae23-ad43c6e47357" providerId="ADAL" clId="{0FCE7126-2A26-435D-BA7E-BB2997DA1C64}" dt="2026-03-11T13:40:37.067" v="28" actId="5793"/>
          <ac:spMkLst>
            <pc:docMk/>
            <pc:sldMk cId="2359024216" sldId="680"/>
            <ac:spMk id="3" creationId="{95FC8A2C-13A6-8CAD-0E0D-2802F3BBE9A2}"/>
          </ac:spMkLst>
        </pc:spChg>
        <pc:picChg chg="mod">
          <ac:chgData name="Shelley Lopez" userId="dca98177-6901-4f9e-ae23-ad43c6e47357" providerId="ADAL" clId="{0FCE7126-2A26-435D-BA7E-BB2997DA1C64}" dt="2026-03-11T13:41:56.321" v="115" actId="962"/>
          <ac:picMkLst>
            <pc:docMk/>
            <pc:sldMk cId="2359024216" sldId="680"/>
            <ac:picMk id="1028" creationId="{21EBAB30-ACEE-BBC2-255C-2E5247F98682}"/>
          </ac:picMkLst>
        </pc:picChg>
      </pc:sldChg>
      <pc:sldMasterChg chg="modSp mod">
        <pc:chgData name="Shelley Lopez" userId="dca98177-6901-4f9e-ae23-ad43c6e47357" providerId="ADAL" clId="{0FCE7126-2A26-435D-BA7E-BB2997DA1C64}" dt="2026-03-06T21:10:19.705" v="25" actId="20577"/>
        <pc:sldMasterMkLst>
          <pc:docMk/>
          <pc:sldMasterMk cId="3511572575" sldId="2147483663"/>
        </pc:sldMasterMkLst>
        <pc:spChg chg="mod">
          <ac:chgData name="Shelley Lopez" userId="dca98177-6901-4f9e-ae23-ad43c6e47357" providerId="ADAL" clId="{0FCE7126-2A26-435D-BA7E-BB2997DA1C64}" dt="2026-03-06T21:10:19.705" v="25" actId="20577"/>
          <ac:spMkLst>
            <pc:docMk/>
            <pc:sldMasterMk cId="3511572575" sldId="2147483663"/>
            <ac:spMk id="9" creationId="{00000000-0000-0000-0000-000000000000}"/>
          </ac:spMkLst>
        </pc:spChg>
      </pc:sldMasterChg>
    </pc:docChg>
  </pc:docChgLst>
  <pc:docChgLst>
    <pc:chgData name="Laryn Flikkema" userId="S::lflikkem@fsu.edu::84b8631e-70c0-45d2-890a-d150628fb9ea" providerId="AD" clId="Web-{51A265C2-E239-8EAB-A753-93EC6AA308DA}"/>
    <pc:docChg chg="addSld modSld">
      <pc:chgData name="Laryn Flikkema" userId="S::lflikkem@fsu.edu::84b8631e-70c0-45d2-890a-d150628fb9ea" providerId="AD" clId="Web-{51A265C2-E239-8EAB-A753-93EC6AA308DA}" dt="2026-03-06T21:18:04.084" v="14" actId="20577"/>
      <pc:docMkLst>
        <pc:docMk/>
      </pc:docMkLst>
      <pc:sldChg chg="modSp new">
        <pc:chgData name="Laryn Flikkema" userId="S::lflikkem@fsu.edu::84b8631e-70c0-45d2-890a-d150628fb9ea" providerId="AD" clId="Web-{51A265C2-E239-8EAB-A753-93EC6AA308DA}" dt="2026-03-06T21:18:04.084" v="14" actId="20577"/>
        <pc:sldMkLst>
          <pc:docMk/>
          <pc:sldMk cId="988983984" sldId="677"/>
        </pc:sldMkLst>
        <pc:spChg chg="mod">
          <ac:chgData name="Laryn Flikkema" userId="S::lflikkem@fsu.edu::84b8631e-70c0-45d2-890a-d150628fb9ea" providerId="AD" clId="Web-{51A265C2-E239-8EAB-A753-93EC6AA308DA}" dt="2026-03-06T21:17:02.426" v="5" actId="20577"/>
          <ac:spMkLst>
            <pc:docMk/>
            <pc:sldMk cId="988983984" sldId="677"/>
            <ac:spMk id="2" creationId="{B52C4567-B359-2E78-AF7B-4196FF47F102}"/>
          </ac:spMkLst>
        </pc:spChg>
        <pc:spChg chg="mod">
          <ac:chgData name="Laryn Flikkema" userId="S::lflikkem@fsu.edu::84b8631e-70c0-45d2-890a-d150628fb9ea" providerId="AD" clId="Web-{51A265C2-E239-8EAB-A753-93EC6AA308DA}" dt="2026-03-06T21:18:04.084" v="14" actId="20577"/>
          <ac:spMkLst>
            <pc:docMk/>
            <pc:sldMk cId="988983984" sldId="677"/>
            <ac:spMk id="3" creationId="{6A7885DF-E15C-2E75-0422-BA360D455F6C}"/>
          </ac:spMkLst>
        </pc:spChg>
      </pc:sldChg>
    </pc:docChg>
  </pc:docChgLst>
  <pc:docChgLst>
    <pc:chgData name="Jasmine Thomas" userId="S::jthomas7@fsu.edu::46b91781-2885-4734-b002-b7d4b1654ee3" providerId="AD" clId="Web-{3A46A19C-4AC9-DC81-8DEB-B9439BC4708A}"/>
    <pc:docChg chg="modSld">
      <pc:chgData name="Jasmine Thomas" userId="S::jthomas7@fsu.edu::46b91781-2885-4734-b002-b7d4b1654ee3" providerId="AD" clId="Web-{3A46A19C-4AC9-DC81-8DEB-B9439BC4708A}" dt="2026-03-09T14:06:10.723" v="0" actId="1076"/>
      <pc:docMkLst>
        <pc:docMk/>
      </pc:docMkLst>
      <pc:sldChg chg="modSp">
        <pc:chgData name="Jasmine Thomas" userId="S::jthomas7@fsu.edu::46b91781-2885-4734-b002-b7d4b1654ee3" providerId="AD" clId="Web-{3A46A19C-4AC9-DC81-8DEB-B9439BC4708A}" dt="2026-03-09T14:06:10.723" v="0" actId="1076"/>
        <pc:sldMkLst>
          <pc:docMk/>
          <pc:sldMk cId="2952013948" sldId="620"/>
        </pc:sldMkLst>
        <pc:picChg chg="mod">
          <ac:chgData name="Jasmine Thomas" userId="S::jthomas7@fsu.edu::46b91781-2885-4734-b002-b7d4b1654ee3" providerId="AD" clId="Web-{3A46A19C-4AC9-DC81-8DEB-B9439BC4708A}" dt="2026-03-09T14:06:10.723" v="0" actId="1076"/>
          <ac:picMkLst>
            <pc:docMk/>
            <pc:sldMk cId="2952013948" sldId="620"/>
            <ac:picMk id="6" creationId="{EEFA9534-496E-693D-1F8F-3C501EEC78F7}"/>
          </ac:picMkLst>
        </pc:picChg>
      </pc:sldChg>
    </pc:docChg>
  </pc:docChgLst>
  <pc:docChgLst>
    <pc:chgData name="Laryn Flikkema" userId="84b8631e-70c0-45d2-890a-d150628fb9ea" providerId="ADAL" clId="{9AD8A1CB-6579-4C9C-800B-14019F17ECC6}"/>
    <pc:docChg chg="undo custSel modSld modMainMaster">
      <pc:chgData name="Laryn Flikkema" userId="84b8631e-70c0-45d2-890a-d150628fb9ea" providerId="ADAL" clId="{9AD8A1CB-6579-4C9C-800B-14019F17ECC6}" dt="2026-03-11T17:58:15.067" v="613" actId="962"/>
      <pc:docMkLst>
        <pc:docMk/>
      </pc:docMkLst>
      <pc:sldChg chg="modSp mod">
        <pc:chgData name="Laryn Flikkema" userId="84b8631e-70c0-45d2-890a-d150628fb9ea" providerId="ADAL" clId="{9AD8A1CB-6579-4C9C-800B-14019F17ECC6}" dt="2026-03-11T17:58:15.067" v="613" actId="962"/>
        <pc:sldMkLst>
          <pc:docMk/>
          <pc:sldMk cId="2218396801" sldId="657"/>
        </pc:sldMkLst>
        <pc:picChg chg="mod">
          <ac:chgData name="Laryn Flikkema" userId="84b8631e-70c0-45d2-890a-d150628fb9ea" providerId="ADAL" clId="{9AD8A1CB-6579-4C9C-800B-14019F17ECC6}" dt="2026-03-11T17:58:15.067" v="613" actId="962"/>
          <ac:picMkLst>
            <pc:docMk/>
            <pc:sldMk cId="2218396801" sldId="657"/>
            <ac:picMk id="8" creationId="{A509CF89-5D73-EBF3-A668-D092661697CF}"/>
          </ac:picMkLst>
        </pc:picChg>
      </pc:sldChg>
      <pc:sldChg chg="modSp mod">
        <pc:chgData name="Laryn Flikkema" userId="84b8631e-70c0-45d2-890a-d150628fb9ea" providerId="ADAL" clId="{9AD8A1CB-6579-4C9C-800B-14019F17ECC6}" dt="2026-03-06T21:31:10.006" v="33" actId="1076"/>
        <pc:sldMkLst>
          <pc:docMk/>
          <pc:sldMk cId="988983984" sldId="677"/>
        </pc:sldMkLst>
        <pc:spChg chg="mod">
          <ac:chgData name="Laryn Flikkema" userId="84b8631e-70c0-45d2-890a-d150628fb9ea" providerId="ADAL" clId="{9AD8A1CB-6579-4C9C-800B-14019F17ECC6}" dt="2026-03-06T21:31:10.006" v="33" actId="1076"/>
          <ac:spMkLst>
            <pc:docMk/>
            <pc:sldMk cId="988983984" sldId="677"/>
            <ac:spMk id="3" creationId="{6A7885DF-E15C-2E75-0422-BA360D455F6C}"/>
          </ac:spMkLst>
        </pc:spChg>
      </pc:sldChg>
      <pc:sldChg chg="modSp mod">
        <pc:chgData name="Laryn Flikkema" userId="84b8631e-70c0-45d2-890a-d150628fb9ea" providerId="ADAL" clId="{9AD8A1CB-6579-4C9C-800B-14019F17ECC6}" dt="2026-03-11T17:52:46.087" v="89" actId="6549"/>
        <pc:sldMkLst>
          <pc:docMk/>
          <pc:sldMk cId="3852153671" sldId="679"/>
        </pc:sldMkLst>
        <pc:spChg chg="mod">
          <ac:chgData name="Laryn Flikkema" userId="84b8631e-70c0-45d2-890a-d150628fb9ea" providerId="ADAL" clId="{9AD8A1CB-6579-4C9C-800B-14019F17ECC6}" dt="2026-03-11T17:52:46.087" v="89" actId="6549"/>
          <ac:spMkLst>
            <pc:docMk/>
            <pc:sldMk cId="3852153671" sldId="679"/>
            <ac:spMk id="3" creationId="{23B1FDCA-B46B-FCE1-A11C-372FE6FA5367}"/>
          </ac:spMkLst>
        </pc:spChg>
      </pc:sldChg>
      <pc:sldChg chg="modSp">
        <pc:chgData name="Laryn Flikkema" userId="84b8631e-70c0-45d2-890a-d150628fb9ea" providerId="ADAL" clId="{9AD8A1CB-6579-4C9C-800B-14019F17ECC6}" dt="2026-03-11T17:52:26.953" v="45" actId="962"/>
        <pc:sldMkLst>
          <pc:docMk/>
          <pc:sldMk cId="2359024216" sldId="680"/>
        </pc:sldMkLst>
        <pc:picChg chg="mod">
          <ac:chgData name="Laryn Flikkema" userId="84b8631e-70c0-45d2-890a-d150628fb9ea" providerId="ADAL" clId="{9AD8A1CB-6579-4C9C-800B-14019F17ECC6}" dt="2026-03-11T17:52:26.953" v="45" actId="962"/>
          <ac:picMkLst>
            <pc:docMk/>
            <pc:sldMk cId="2359024216" sldId="680"/>
            <ac:picMk id="1028" creationId="{21EBAB30-ACEE-BBC2-255C-2E5247F98682}"/>
          </ac:picMkLst>
        </pc:picChg>
      </pc:sldChg>
      <pc:sldMasterChg chg="modSp mod">
        <pc:chgData name="Laryn Flikkema" userId="84b8631e-70c0-45d2-890a-d150628fb9ea" providerId="ADAL" clId="{9AD8A1CB-6579-4C9C-800B-14019F17ECC6}" dt="2026-03-06T21:07:47.323" v="32" actId="6549"/>
        <pc:sldMasterMkLst>
          <pc:docMk/>
          <pc:sldMasterMk cId="3511572575" sldId="2147483663"/>
        </pc:sldMasterMkLst>
        <pc:spChg chg="mod">
          <ac:chgData name="Laryn Flikkema" userId="84b8631e-70c0-45d2-890a-d150628fb9ea" providerId="ADAL" clId="{9AD8A1CB-6579-4C9C-800B-14019F17ECC6}" dt="2026-03-06T21:07:47.323" v="32" actId="6549"/>
          <ac:spMkLst>
            <pc:docMk/>
            <pc:sldMasterMk cId="3511572575" sldId="2147483663"/>
            <ac:spMk id="9" creationId="{00000000-0000-0000-0000-000000000000}"/>
          </ac:spMkLst>
        </pc:spChg>
      </pc:sldMasterChg>
    </pc:docChg>
  </pc:docChgLst>
  <pc:docChgLst>
    <pc:chgData name="Emily Kennelly" userId="e282b1dc-9c52-4d1f-809a-819b7dca1654" providerId="ADAL" clId="{C6A573CF-148D-4AB5-8311-6DA371C904AB}"/>
    <pc:docChg chg="undo custSel modSld modMainMaster">
      <pc:chgData name="Emily Kennelly" userId="e282b1dc-9c52-4d1f-809a-819b7dca1654" providerId="ADAL" clId="{C6A573CF-148D-4AB5-8311-6DA371C904AB}" dt="2026-03-11T18:06:52.594" v="645" actId="13244"/>
      <pc:docMkLst>
        <pc:docMk/>
      </pc:docMkLst>
      <pc:sldChg chg="addSp modSp mod modClrScheme chgLayout">
        <pc:chgData name="Emily Kennelly" userId="e282b1dc-9c52-4d1f-809a-819b7dca1654" providerId="ADAL" clId="{C6A573CF-148D-4AB5-8311-6DA371C904AB}" dt="2026-03-11T17:49:11.863" v="240" actId="20577"/>
        <pc:sldMkLst>
          <pc:docMk/>
          <pc:sldMk cId="1333709001" sldId="604"/>
        </pc:sldMkLst>
        <pc:spChg chg="mod ord">
          <ac:chgData name="Emily Kennelly" userId="e282b1dc-9c52-4d1f-809a-819b7dca1654" providerId="ADAL" clId="{C6A573CF-148D-4AB5-8311-6DA371C904AB}" dt="2026-03-11T17:49:11.863" v="240" actId="20577"/>
          <ac:spMkLst>
            <pc:docMk/>
            <pc:sldMk cId="1333709001" sldId="604"/>
            <ac:spMk id="2" creationId="{00000000-0000-0000-0000-000000000000}"/>
          </ac:spMkLst>
        </pc:spChg>
        <pc:spChg chg="add mod ord">
          <ac:chgData name="Emily Kennelly" userId="e282b1dc-9c52-4d1f-809a-819b7dca1654" providerId="ADAL" clId="{C6A573CF-148D-4AB5-8311-6DA371C904AB}" dt="2026-03-11T17:49:09.612" v="239" actId="20577"/>
          <ac:spMkLst>
            <pc:docMk/>
            <pc:sldMk cId="1333709001" sldId="604"/>
            <ac:spMk id="3" creationId="{14F390C6-5535-1B7A-15D5-FDFB4E364A50}"/>
          </ac:spMkLst>
        </pc:spChg>
      </pc:sldChg>
      <pc:sldChg chg="addSp delSp modSp mod modClrScheme chgLayout">
        <pc:chgData name="Emily Kennelly" userId="e282b1dc-9c52-4d1f-809a-819b7dca1654" providerId="ADAL" clId="{C6A573CF-148D-4AB5-8311-6DA371C904AB}" dt="2026-03-11T17:38:05.993" v="55" actId="113"/>
        <pc:sldMkLst>
          <pc:docMk/>
          <pc:sldMk cId="2195656535" sldId="606"/>
        </pc:sldMkLst>
        <pc:spChg chg="mod ord">
          <ac:chgData name="Emily Kennelly" userId="e282b1dc-9c52-4d1f-809a-819b7dca1654" providerId="ADAL" clId="{C6A573CF-148D-4AB5-8311-6DA371C904AB}" dt="2026-03-11T17:37:44.548" v="11" actId="700"/>
          <ac:spMkLst>
            <pc:docMk/>
            <pc:sldMk cId="2195656535" sldId="606"/>
            <ac:spMk id="2" creationId="{00000000-0000-0000-0000-000000000000}"/>
          </ac:spMkLst>
        </pc:spChg>
        <pc:spChg chg="del">
          <ac:chgData name="Emily Kennelly" userId="e282b1dc-9c52-4d1f-809a-819b7dca1654" providerId="ADAL" clId="{C6A573CF-148D-4AB5-8311-6DA371C904AB}" dt="2026-03-11T17:38:00.677" v="53" actId="478"/>
          <ac:spMkLst>
            <pc:docMk/>
            <pc:sldMk cId="2195656535" sldId="606"/>
            <ac:spMk id="3" creationId="{37F8B0AF-81E1-B66E-E4DA-81AC2F57C66F}"/>
          </ac:spMkLst>
        </pc:spChg>
        <pc:spChg chg="add mod ord">
          <ac:chgData name="Emily Kennelly" userId="e282b1dc-9c52-4d1f-809a-819b7dca1654" providerId="ADAL" clId="{C6A573CF-148D-4AB5-8311-6DA371C904AB}" dt="2026-03-11T17:38:05.993" v="55" actId="113"/>
          <ac:spMkLst>
            <pc:docMk/>
            <pc:sldMk cId="2195656535" sldId="606"/>
            <ac:spMk id="4" creationId="{7DA0191B-1152-062D-A6C6-D12EA8480BAC}"/>
          </ac:spMkLst>
        </pc:spChg>
      </pc:sldChg>
      <pc:sldChg chg="addSp delSp modSp mod modClrScheme chgLayout">
        <pc:chgData name="Emily Kennelly" userId="e282b1dc-9c52-4d1f-809a-819b7dca1654" providerId="ADAL" clId="{C6A573CF-148D-4AB5-8311-6DA371C904AB}" dt="2026-03-11T17:42:05.568" v="146" actId="33553"/>
        <pc:sldMkLst>
          <pc:docMk/>
          <pc:sldMk cId="1132445370" sldId="617"/>
        </pc:sldMkLst>
        <pc:spChg chg="mod ord">
          <ac:chgData name="Emily Kennelly" userId="e282b1dc-9c52-4d1f-809a-819b7dca1654" providerId="ADAL" clId="{C6A573CF-148D-4AB5-8311-6DA371C904AB}" dt="2026-03-11T17:42:05.568" v="146" actId="33553"/>
          <ac:spMkLst>
            <pc:docMk/>
            <pc:sldMk cId="1132445370" sldId="617"/>
            <ac:spMk id="2" creationId="{00000000-0000-0000-0000-000000000000}"/>
          </ac:spMkLst>
        </pc:spChg>
        <pc:spChg chg="mod ord">
          <ac:chgData name="Emily Kennelly" userId="e282b1dc-9c52-4d1f-809a-819b7dca1654" providerId="ADAL" clId="{C6A573CF-148D-4AB5-8311-6DA371C904AB}" dt="2026-03-11T17:36:23.509" v="10" actId="700"/>
          <ac:spMkLst>
            <pc:docMk/>
            <pc:sldMk cId="1132445370" sldId="617"/>
            <ac:spMk id="3" creationId="{00000000-0000-0000-0000-000000000000}"/>
          </ac:spMkLst>
        </pc:spChg>
        <pc:spChg chg="add del mod ord">
          <ac:chgData name="Emily Kennelly" userId="e282b1dc-9c52-4d1f-809a-819b7dca1654" providerId="ADAL" clId="{C6A573CF-148D-4AB5-8311-6DA371C904AB}" dt="2026-03-11T17:36:23.509" v="10" actId="700"/>
          <ac:spMkLst>
            <pc:docMk/>
            <pc:sldMk cId="1132445370" sldId="617"/>
            <ac:spMk id="4" creationId="{3BE00434-AB93-C53B-D0F7-E69070460758}"/>
          </ac:spMkLst>
        </pc:spChg>
      </pc:sldChg>
      <pc:sldChg chg="modSp mod">
        <pc:chgData name="Emily Kennelly" userId="e282b1dc-9c52-4d1f-809a-819b7dca1654" providerId="ADAL" clId="{C6A573CF-148D-4AB5-8311-6DA371C904AB}" dt="2026-03-11T17:39:47.500" v="63" actId="33553"/>
        <pc:sldMkLst>
          <pc:docMk/>
          <pc:sldMk cId="2952013948" sldId="620"/>
        </pc:sldMkLst>
        <pc:spChg chg="mod">
          <ac:chgData name="Emily Kennelly" userId="e282b1dc-9c52-4d1f-809a-819b7dca1654" providerId="ADAL" clId="{C6A573CF-148D-4AB5-8311-6DA371C904AB}" dt="2026-03-11T17:39:47.500" v="63" actId="33553"/>
          <ac:spMkLst>
            <pc:docMk/>
            <pc:sldMk cId="2952013948" sldId="620"/>
            <ac:spMk id="2" creationId="{00000000-0000-0000-0000-000000000000}"/>
          </ac:spMkLst>
        </pc:spChg>
      </pc:sldChg>
      <pc:sldChg chg="modSp mod">
        <pc:chgData name="Emily Kennelly" userId="e282b1dc-9c52-4d1f-809a-819b7dca1654" providerId="ADAL" clId="{C6A573CF-148D-4AB5-8311-6DA371C904AB}" dt="2026-03-11T17:39:39.846" v="61" actId="33553"/>
        <pc:sldMkLst>
          <pc:docMk/>
          <pc:sldMk cId="3350538906" sldId="629"/>
        </pc:sldMkLst>
        <pc:spChg chg="mod">
          <ac:chgData name="Emily Kennelly" userId="e282b1dc-9c52-4d1f-809a-819b7dca1654" providerId="ADAL" clId="{C6A573CF-148D-4AB5-8311-6DA371C904AB}" dt="2026-03-11T17:39:39.846" v="61" actId="33553"/>
          <ac:spMkLst>
            <pc:docMk/>
            <pc:sldMk cId="3350538906" sldId="629"/>
            <ac:spMk id="2" creationId="{6323A5EA-80C7-4371-B2C4-CBB1081433B5}"/>
          </ac:spMkLst>
        </pc:spChg>
      </pc:sldChg>
      <pc:sldChg chg="modSp mod">
        <pc:chgData name="Emily Kennelly" userId="e282b1dc-9c52-4d1f-809a-819b7dca1654" providerId="ADAL" clId="{C6A573CF-148D-4AB5-8311-6DA371C904AB}" dt="2026-03-11T17:47:01.317" v="195" actId="12788"/>
        <pc:sldMkLst>
          <pc:docMk/>
          <pc:sldMk cId="3114256169" sldId="635"/>
        </pc:sldMkLst>
        <pc:spChg chg="mod">
          <ac:chgData name="Emily Kennelly" userId="e282b1dc-9c52-4d1f-809a-819b7dca1654" providerId="ADAL" clId="{C6A573CF-148D-4AB5-8311-6DA371C904AB}" dt="2026-03-11T17:46:43.592" v="191" actId="12788"/>
          <ac:spMkLst>
            <pc:docMk/>
            <pc:sldMk cId="3114256169" sldId="635"/>
            <ac:spMk id="2" creationId="{00000000-0000-0000-0000-000000000000}"/>
          </ac:spMkLst>
        </pc:spChg>
        <pc:spChg chg="mod">
          <ac:chgData name="Emily Kennelly" userId="e282b1dc-9c52-4d1f-809a-819b7dca1654" providerId="ADAL" clId="{C6A573CF-148D-4AB5-8311-6DA371C904AB}" dt="2026-03-11T17:47:01.317" v="195" actId="12788"/>
          <ac:spMkLst>
            <pc:docMk/>
            <pc:sldMk cId="3114256169" sldId="635"/>
            <ac:spMk id="12" creationId="{86F4D92D-BEC6-4554-B639-78F0320870A5}"/>
          </ac:spMkLst>
        </pc:spChg>
        <pc:picChg chg="mod">
          <ac:chgData name="Emily Kennelly" userId="e282b1dc-9c52-4d1f-809a-819b7dca1654" providerId="ADAL" clId="{C6A573CF-148D-4AB5-8311-6DA371C904AB}" dt="2026-03-11T17:46:54.318" v="194" actId="1076"/>
          <ac:picMkLst>
            <pc:docMk/>
            <pc:sldMk cId="3114256169" sldId="635"/>
            <ac:picMk id="3" creationId="{508A6D52-B2E9-7FCE-FE56-7220EED649D4}"/>
          </ac:picMkLst>
        </pc:picChg>
      </pc:sldChg>
      <pc:sldChg chg="modSp mod">
        <pc:chgData name="Emily Kennelly" userId="e282b1dc-9c52-4d1f-809a-819b7dca1654" providerId="ADAL" clId="{C6A573CF-148D-4AB5-8311-6DA371C904AB}" dt="2026-03-11T17:44:50.747" v="162" actId="33553"/>
        <pc:sldMkLst>
          <pc:docMk/>
          <pc:sldMk cId="3037385734" sldId="636"/>
        </pc:sldMkLst>
        <pc:spChg chg="mod">
          <ac:chgData name="Emily Kennelly" userId="e282b1dc-9c52-4d1f-809a-819b7dca1654" providerId="ADAL" clId="{C6A573CF-148D-4AB5-8311-6DA371C904AB}" dt="2026-03-11T17:44:50.747" v="162" actId="33553"/>
          <ac:spMkLst>
            <pc:docMk/>
            <pc:sldMk cId="3037385734" sldId="636"/>
            <ac:spMk id="2" creationId="{385A42F2-602F-412E-B220-560DFE0DD322}"/>
          </ac:spMkLst>
        </pc:spChg>
      </pc:sldChg>
      <pc:sldChg chg="addSp modSp mod modClrScheme chgLayout">
        <pc:chgData name="Emily Kennelly" userId="e282b1dc-9c52-4d1f-809a-819b7dca1654" providerId="ADAL" clId="{C6A573CF-148D-4AB5-8311-6DA371C904AB}" dt="2026-03-11T17:41:52.121" v="143" actId="12788"/>
        <pc:sldMkLst>
          <pc:docMk/>
          <pc:sldMk cId="3509766720" sldId="637"/>
        </pc:sldMkLst>
        <pc:spChg chg="add mod ord">
          <ac:chgData name="Emily Kennelly" userId="e282b1dc-9c52-4d1f-809a-819b7dca1654" providerId="ADAL" clId="{C6A573CF-148D-4AB5-8311-6DA371C904AB}" dt="2026-03-11T17:41:52.121" v="143" actId="12788"/>
          <ac:spMkLst>
            <pc:docMk/>
            <pc:sldMk cId="3509766720" sldId="637"/>
            <ac:spMk id="2" creationId="{3B044EA0-F464-C6FD-79F5-26A1C4D4318D}"/>
          </ac:spMkLst>
        </pc:spChg>
        <pc:spChg chg="mod ord">
          <ac:chgData name="Emily Kennelly" userId="e282b1dc-9c52-4d1f-809a-819b7dca1654" providerId="ADAL" clId="{C6A573CF-148D-4AB5-8311-6DA371C904AB}" dt="2026-03-11T17:41:45.054" v="142" actId="1076"/>
          <ac:spMkLst>
            <pc:docMk/>
            <pc:sldMk cId="3509766720" sldId="637"/>
            <ac:spMk id="4" creationId="{00000000-0000-0000-0000-000000000000}"/>
          </ac:spMkLst>
        </pc:spChg>
        <pc:picChg chg="mod">
          <ac:chgData name="Emily Kennelly" userId="e282b1dc-9c52-4d1f-809a-819b7dca1654" providerId="ADAL" clId="{C6A573CF-148D-4AB5-8311-6DA371C904AB}" dt="2026-03-11T17:41:40.832" v="140" actId="1036"/>
          <ac:picMkLst>
            <pc:docMk/>
            <pc:sldMk cId="3509766720" sldId="637"/>
            <ac:picMk id="3" creationId="{D82569B3-759F-3735-8BA1-437C659E48E9}"/>
          </ac:picMkLst>
        </pc:picChg>
      </pc:sldChg>
      <pc:sldChg chg="addSp delSp modSp mod modClrScheme chgLayout">
        <pc:chgData name="Emily Kennelly" userId="e282b1dc-9c52-4d1f-809a-819b7dca1654" providerId="ADAL" clId="{C6A573CF-148D-4AB5-8311-6DA371C904AB}" dt="2026-03-11T18:01:51.382" v="585" actId="20577"/>
        <pc:sldMkLst>
          <pc:docMk/>
          <pc:sldMk cId="2556855246" sldId="640"/>
        </pc:sldMkLst>
        <pc:spChg chg="add mod ord">
          <ac:chgData name="Emily Kennelly" userId="e282b1dc-9c52-4d1f-809a-819b7dca1654" providerId="ADAL" clId="{C6A573CF-148D-4AB5-8311-6DA371C904AB}" dt="2026-03-11T18:01:23.385" v="574" actId="20577"/>
          <ac:spMkLst>
            <pc:docMk/>
            <pc:sldMk cId="2556855246" sldId="640"/>
            <ac:spMk id="2" creationId="{FCA3381F-F37B-ED8C-E04D-10052830ADA5}"/>
          </ac:spMkLst>
        </pc:spChg>
        <pc:spChg chg="del mod">
          <ac:chgData name="Emily Kennelly" userId="e282b1dc-9c52-4d1f-809a-819b7dca1654" providerId="ADAL" clId="{C6A573CF-148D-4AB5-8311-6DA371C904AB}" dt="2026-03-11T18:01:35.159" v="578" actId="478"/>
          <ac:spMkLst>
            <pc:docMk/>
            <pc:sldMk cId="2556855246" sldId="640"/>
            <ac:spMk id="3" creationId="{00000000-0000-0000-0000-000000000000}"/>
          </ac:spMkLst>
        </pc:spChg>
        <pc:spChg chg="add mod ord">
          <ac:chgData name="Emily Kennelly" userId="e282b1dc-9c52-4d1f-809a-819b7dca1654" providerId="ADAL" clId="{C6A573CF-148D-4AB5-8311-6DA371C904AB}" dt="2026-03-11T18:01:51.382" v="585" actId="20577"/>
          <ac:spMkLst>
            <pc:docMk/>
            <pc:sldMk cId="2556855246" sldId="640"/>
            <ac:spMk id="4" creationId="{2EC90D27-3497-3D66-EBDB-4EECBC31CE05}"/>
          </ac:spMkLst>
        </pc:spChg>
      </pc:sldChg>
      <pc:sldChg chg="modSp mod">
        <pc:chgData name="Emily Kennelly" userId="e282b1dc-9c52-4d1f-809a-819b7dca1654" providerId="ADAL" clId="{C6A573CF-148D-4AB5-8311-6DA371C904AB}" dt="2026-03-11T18:05:08.832" v="628" actId="13244"/>
        <pc:sldMkLst>
          <pc:docMk/>
          <pc:sldMk cId="2452776903" sldId="642"/>
        </pc:sldMkLst>
        <pc:spChg chg="mod ord">
          <ac:chgData name="Emily Kennelly" userId="e282b1dc-9c52-4d1f-809a-819b7dca1654" providerId="ADAL" clId="{C6A573CF-148D-4AB5-8311-6DA371C904AB}" dt="2026-03-11T18:05:08.832" v="628" actId="13244"/>
          <ac:spMkLst>
            <pc:docMk/>
            <pc:sldMk cId="2452776903" sldId="642"/>
            <ac:spMk id="5" creationId="{626D08C2-E060-B802-35C7-5DF9B0094169}"/>
          </ac:spMkLst>
        </pc:spChg>
      </pc:sldChg>
      <pc:sldChg chg="modSp mod modShow">
        <pc:chgData name="Emily Kennelly" userId="e282b1dc-9c52-4d1f-809a-819b7dca1654" providerId="ADAL" clId="{C6A573CF-148D-4AB5-8311-6DA371C904AB}" dt="2026-03-11T18:06:33.059" v="643" actId="13244"/>
        <pc:sldMkLst>
          <pc:docMk/>
          <pc:sldMk cId="593967958" sldId="643"/>
        </pc:sldMkLst>
        <pc:spChg chg="mod ord">
          <ac:chgData name="Emily Kennelly" userId="e282b1dc-9c52-4d1f-809a-819b7dca1654" providerId="ADAL" clId="{C6A573CF-148D-4AB5-8311-6DA371C904AB}" dt="2026-03-11T18:06:18.879" v="641" actId="13244"/>
          <ac:spMkLst>
            <pc:docMk/>
            <pc:sldMk cId="593967958" sldId="643"/>
            <ac:spMk id="4" creationId="{750F9A2C-7C6A-1AA6-68D0-3B9402ED31AD}"/>
          </ac:spMkLst>
        </pc:spChg>
        <pc:spChg chg="ord">
          <ac:chgData name="Emily Kennelly" userId="e282b1dc-9c52-4d1f-809a-819b7dca1654" providerId="ADAL" clId="{C6A573CF-148D-4AB5-8311-6DA371C904AB}" dt="2026-03-11T18:06:23.843" v="642" actId="13244"/>
          <ac:spMkLst>
            <pc:docMk/>
            <pc:sldMk cId="593967958" sldId="643"/>
            <ac:spMk id="5" creationId="{6E1CC575-A627-C436-87D2-081A1920A40E}"/>
          </ac:spMkLst>
        </pc:spChg>
        <pc:spChg chg="ord">
          <ac:chgData name="Emily Kennelly" userId="e282b1dc-9c52-4d1f-809a-819b7dca1654" providerId="ADAL" clId="{C6A573CF-148D-4AB5-8311-6DA371C904AB}" dt="2026-03-11T18:06:33.059" v="643" actId="13244"/>
          <ac:spMkLst>
            <pc:docMk/>
            <pc:sldMk cId="593967958" sldId="643"/>
            <ac:spMk id="6" creationId="{AF4F69DD-0AB0-7AD0-0EEC-5A47715AFF38}"/>
          </ac:spMkLst>
        </pc:spChg>
      </pc:sldChg>
      <pc:sldChg chg="modSp mod">
        <pc:chgData name="Emily Kennelly" userId="e282b1dc-9c52-4d1f-809a-819b7dca1654" providerId="ADAL" clId="{C6A573CF-148D-4AB5-8311-6DA371C904AB}" dt="2026-03-11T17:45:17.437" v="169" actId="33553"/>
        <pc:sldMkLst>
          <pc:docMk/>
          <pc:sldMk cId="1987483719" sldId="644"/>
        </pc:sldMkLst>
        <pc:spChg chg="mod">
          <ac:chgData name="Emily Kennelly" userId="e282b1dc-9c52-4d1f-809a-819b7dca1654" providerId="ADAL" clId="{C6A573CF-148D-4AB5-8311-6DA371C904AB}" dt="2026-03-11T17:45:17.437" v="169" actId="33553"/>
          <ac:spMkLst>
            <pc:docMk/>
            <pc:sldMk cId="1987483719" sldId="644"/>
            <ac:spMk id="14" creationId="{2F982550-3BAE-90C9-FEF6-673B4CA2FBEA}"/>
          </ac:spMkLst>
        </pc:spChg>
      </pc:sldChg>
      <pc:sldChg chg="addSp modSp mod modClrScheme chgLayout">
        <pc:chgData name="Emily Kennelly" userId="e282b1dc-9c52-4d1f-809a-819b7dca1654" providerId="ADAL" clId="{C6A573CF-148D-4AB5-8311-6DA371C904AB}" dt="2026-03-11T18:00:05.742" v="478" actId="12788"/>
        <pc:sldMkLst>
          <pc:docMk/>
          <pc:sldMk cId="2089205035" sldId="646"/>
        </pc:sldMkLst>
        <pc:spChg chg="mod ord">
          <ac:chgData name="Emily Kennelly" userId="e282b1dc-9c52-4d1f-809a-819b7dca1654" providerId="ADAL" clId="{C6A573CF-148D-4AB5-8311-6DA371C904AB}" dt="2026-03-11T17:59:58.868" v="476" actId="12"/>
          <ac:spMkLst>
            <pc:docMk/>
            <pc:sldMk cId="2089205035" sldId="646"/>
            <ac:spMk id="2" creationId="{030B9019-1F9F-4C6B-56E6-E8562797D47F}"/>
          </ac:spMkLst>
        </pc:spChg>
        <pc:spChg chg="add mod ord">
          <ac:chgData name="Emily Kennelly" userId="e282b1dc-9c52-4d1f-809a-819b7dca1654" providerId="ADAL" clId="{C6A573CF-148D-4AB5-8311-6DA371C904AB}" dt="2026-03-11T18:00:05.742" v="478" actId="12788"/>
          <ac:spMkLst>
            <pc:docMk/>
            <pc:sldMk cId="2089205035" sldId="646"/>
            <ac:spMk id="3" creationId="{7F04F255-006B-8A07-7997-9A51CC028C57}"/>
          </ac:spMkLst>
        </pc:spChg>
      </pc:sldChg>
      <pc:sldChg chg="addSp modSp mod modClrScheme chgLayout">
        <pc:chgData name="Emily Kennelly" userId="e282b1dc-9c52-4d1f-809a-819b7dca1654" providerId="ADAL" clId="{C6A573CF-148D-4AB5-8311-6DA371C904AB}" dt="2026-03-11T17:59:26.415" v="428" actId="1076"/>
        <pc:sldMkLst>
          <pc:docMk/>
          <pc:sldMk cId="2343366280" sldId="648"/>
        </pc:sldMkLst>
        <pc:spChg chg="add mod ord">
          <ac:chgData name="Emily Kennelly" userId="e282b1dc-9c52-4d1f-809a-819b7dca1654" providerId="ADAL" clId="{C6A573CF-148D-4AB5-8311-6DA371C904AB}" dt="2026-03-11T17:59:10.902" v="424" actId="14100"/>
          <ac:spMkLst>
            <pc:docMk/>
            <pc:sldMk cId="2343366280" sldId="648"/>
            <ac:spMk id="2" creationId="{09C8D84C-36C5-E116-3EBA-3B388D7FB69C}"/>
          </ac:spMkLst>
        </pc:spChg>
        <pc:spChg chg="mod ord">
          <ac:chgData name="Emily Kennelly" userId="e282b1dc-9c52-4d1f-809a-819b7dca1654" providerId="ADAL" clId="{C6A573CF-148D-4AB5-8311-6DA371C904AB}" dt="2026-03-11T17:59:24.983" v="427" actId="1076"/>
          <ac:spMkLst>
            <pc:docMk/>
            <pc:sldMk cId="2343366280" sldId="648"/>
            <ac:spMk id="4" creationId="{00000000-0000-0000-0000-000000000000}"/>
          </ac:spMkLst>
        </pc:spChg>
        <pc:picChg chg="mod">
          <ac:chgData name="Emily Kennelly" userId="e282b1dc-9c52-4d1f-809a-819b7dca1654" providerId="ADAL" clId="{C6A573CF-148D-4AB5-8311-6DA371C904AB}" dt="2026-03-11T17:59:26.415" v="428" actId="1076"/>
          <ac:picMkLst>
            <pc:docMk/>
            <pc:sldMk cId="2343366280" sldId="648"/>
            <ac:picMk id="1028" creationId="{00000000-0000-0000-0000-000000000000}"/>
          </ac:picMkLst>
        </pc:picChg>
      </pc:sldChg>
      <pc:sldChg chg="modSp mod">
        <pc:chgData name="Emily Kennelly" userId="e282b1dc-9c52-4d1f-809a-819b7dca1654" providerId="ADAL" clId="{C6A573CF-148D-4AB5-8311-6DA371C904AB}" dt="2026-03-11T17:41:58.024" v="144" actId="33553"/>
        <pc:sldMkLst>
          <pc:docMk/>
          <pc:sldMk cId="3823459176" sldId="650"/>
        </pc:sldMkLst>
        <pc:spChg chg="mod">
          <ac:chgData name="Emily Kennelly" userId="e282b1dc-9c52-4d1f-809a-819b7dca1654" providerId="ADAL" clId="{C6A573CF-148D-4AB5-8311-6DA371C904AB}" dt="2026-03-11T17:41:58.024" v="144" actId="33553"/>
          <ac:spMkLst>
            <pc:docMk/>
            <pc:sldMk cId="3823459176" sldId="650"/>
            <ac:spMk id="2" creationId="{00000000-0000-0000-0000-000000000000}"/>
          </ac:spMkLst>
        </pc:spChg>
      </pc:sldChg>
      <pc:sldChg chg="modSp mod">
        <pc:chgData name="Emily Kennelly" userId="e282b1dc-9c52-4d1f-809a-819b7dca1654" providerId="ADAL" clId="{C6A573CF-148D-4AB5-8311-6DA371C904AB}" dt="2026-03-11T17:39:57.137" v="66" actId="33553"/>
        <pc:sldMkLst>
          <pc:docMk/>
          <pc:sldMk cId="2870555152" sldId="652"/>
        </pc:sldMkLst>
        <pc:spChg chg="mod">
          <ac:chgData name="Emily Kennelly" userId="e282b1dc-9c52-4d1f-809a-819b7dca1654" providerId="ADAL" clId="{C6A573CF-148D-4AB5-8311-6DA371C904AB}" dt="2026-03-11T17:39:57.137" v="66" actId="33553"/>
          <ac:spMkLst>
            <pc:docMk/>
            <pc:sldMk cId="2870555152" sldId="652"/>
            <ac:spMk id="2" creationId="{00000000-0000-0000-0000-000000000000}"/>
          </ac:spMkLst>
        </pc:spChg>
      </pc:sldChg>
      <pc:sldChg chg="modSp mod">
        <pc:chgData name="Emily Kennelly" userId="e282b1dc-9c52-4d1f-809a-819b7dca1654" providerId="ADAL" clId="{C6A573CF-148D-4AB5-8311-6DA371C904AB}" dt="2026-03-11T18:04:48.295" v="627" actId="13244"/>
        <pc:sldMkLst>
          <pc:docMk/>
          <pc:sldMk cId="1307470527" sldId="653"/>
        </pc:sldMkLst>
        <pc:spChg chg="mod ord">
          <ac:chgData name="Emily Kennelly" userId="e282b1dc-9c52-4d1f-809a-819b7dca1654" providerId="ADAL" clId="{C6A573CF-148D-4AB5-8311-6DA371C904AB}" dt="2026-03-11T18:04:44.541" v="626" actId="13244"/>
          <ac:spMkLst>
            <pc:docMk/>
            <pc:sldMk cId="1307470527" sldId="653"/>
            <ac:spMk id="2" creationId="{262F2525-DC0D-E1CE-FD50-DFB4B71AEA9D}"/>
          </ac:spMkLst>
        </pc:spChg>
        <pc:spChg chg="ord">
          <ac:chgData name="Emily Kennelly" userId="e282b1dc-9c52-4d1f-809a-819b7dca1654" providerId="ADAL" clId="{C6A573CF-148D-4AB5-8311-6DA371C904AB}" dt="2026-03-11T18:04:48.295" v="627" actId="13244"/>
          <ac:spMkLst>
            <pc:docMk/>
            <pc:sldMk cId="1307470527" sldId="653"/>
            <ac:spMk id="9" creationId="{330A3930-68C1-B80C-3A11-F5CCE47AC2F5}"/>
          </ac:spMkLst>
        </pc:spChg>
      </pc:sldChg>
      <pc:sldChg chg="modSp mod">
        <pc:chgData name="Emily Kennelly" userId="e282b1dc-9c52-4d1f-809a-819b7dca1654" providerId="ADAL" clId="{C6A573CF-148D-4AB5-8311-6DA371C904AB}" dt="2026-03-11T18:05:33.978" v="630" actId="13244"/>
        <pc:sldMkLst>
          <pc:docMk/>
          <pc:sldMk cId="466257493" sldId="655"/>
        </pc:sldMkLst>
        <pc:spChg chg="mod ord">
          <ac:chgData name="Emily Kennelly" userId="e282b1dc-9c52-4d1f-809a-819b7dca1654" providerId="ADAL" clId="{C6A573CF-148D-4AB5-8311-6DA371C904AB}" dt="2026-03-11T18:05:33.978" v="630" actId="13244"/>
          <ac:spMkLst>
            <pc:docMk/>
            <pc:sldMk cId="466257493" sldId="655"/>
            <ac:spMk id="10" creationId="{9B894828-7262-4308-1AAF-A2DA7D3DC1F7}"/>
          </ac:spMkLst>
        </pc:spChg>
      </pc:sldChg>
      <pc:sldChg chg="modSp mod">
        <pc:chgData name="Emily Kennelly" userId="e282b1dc-9c52-4d1f-809a-819b7dca1654" providerId="ADAL" clId="{C6A573CF-148D-4AB5-8311-6DA371C904AB}" dt="2026-03-11T17:48:38.921" v="213" actId="1076"/>
        <pc:sldMkLst>
          <pc:docMk/>
          <pc:sldMk cId="1568618985" sldId="656"/>
        </pc:sldMkLst>
        <pc:spChg chg="mod">
          <ac:chgData name="Emily Kennelly" userId="e282b1dc-9c52-4d1f-809a-819b7dca1654" providerId="ADAL" clId="{C6A573CF-148D-4AB5-8311-6DA371C904AB}" dt="2026-03-11T17:47:12.001" v="196" actId="12788"/>
          <ac:spMkLst>
            <pc:docMk/>
            <pc:sldMk cId="1568618985" sldId="656"/>
            <ac:spMk id="2" creationId="{00000000-0000-0000-0000-000000000000}"/>
          </ac:spMkLst>
        </pc:spChg>
        <pc:spChg chg="mod">
          <ac:chgData name="Emily Kennelly" userId="e282b1dc-9c52-4d1f-809a-819b7dca1654" providerId="ADAL" clId="{C6A573CF-148D-4AB5-8311-6DA371C904AB}" dt="2026-03-11T17:48:26.035" v="212" actId="1076"/>
          <ac:spMkLst>
            <pc:docMk/>
            <pc:sldMk cId="1568618985" sldId="656"/>
            <ac:spMk id="12" creationId="{86F4D92D-BEC6-4554-B639-78F0320870A5}"/>
          </ac:spMkLst>
        </pc:spChg>
        <pc:picChg chg="mod">
          <ac:chgData name="Emily Kennelly" userId="e282b1dc-9c52-4d1f-809a-819b7dca1654" providerId="ADAL" clId="{C6A573CF-148D-4AB5-8311-6DA371C904AB}" dt="2026-03-11T17:48:38.921" v="213" actId="1076"/>
          <ac:picMkLst>
            <pc:docMk/>
            <pc:sldMk cId="1568618985" sldId="656"/>
            <ac:picMk id="18" creationId="{E6FA12A6-C7E8-576F-0696-E70971EF2A63}"/>
          </ac:picMkLst>
        </pc:picChg>
      </pc:sldChg>
      <pc:sldChg chg="modSp mod">
        <pc:chgData name="Emily Kennelly" userId="e282b1dc-9c52-4d1f-809a-819b7dca1654" providerId="ADAL" clId="{C6A573CF-148D-4AB5-8311-6DA371C904AB}" dt="2026-03-11T18:06:43.191" v="644" actId="962"/>
        <pc:sldMkLst>
          <pc:docMk/>
          <pc:sldMk cId="2218396801" sldId="657"/>
        </pc:sldMkLst>
        <pc:spChg chg="mod">
          <ac:chgData name="Emily Kennelly" userId="e282b1dc-9c52-4d1f-809a-819b7dca1654" providerId="ADAL" clId="{C6A573CF-148D-4AB5-8311-6DA371C904AB}" dt="2026-03-11T17:39:31.689" v="58" actId="33553"/>
          <ac:spMkLst>
            <pc:docMk/>
            <pc:sldMk cId="2218396801" sldId="657"/>
            <ac:spMk id="2" creationId="{00000000-0000-0000-0000-000000000000}"/>
          </ac:spMkLst>
        </pc:spChg>
        <pc:spChg chg="mod">
          <ac:chgData name="Emily Kennelly" userId="e282b1dc-9c52-4d1f-809a-819b7dca1654" providerId="ADAL" clId="{C6A573CF-148D-4AB5-8311-6DA371C904AB}" dt="2026-03-11T17:56:22.896" v="271" actId="12788"/>
          <ac:spMkLst>
            <pc:docMk/>
            <pc:sldMk cId="2218396801" sldId="657"/>
            <ac:spMk id="4" creationId="{729D215D-F5A6-9B2E-5E5D-D1A60F0232B2}"/>
          </ac:spMkLst>
        </pc:spChg>
        <pc:spChg chg="mod">
          <ac:chgData name="Emily Kennelly" userId="e282b1dc-9c52-4d1f-809a-819b7dca1654" providerId="ADAL" clId="{C6A573CF-148D-4AB5-8311-6DA371C904AB}" dt="2026-03-11T17:56:15.562" v="269" actId="12788"/>
          <ac:spMkLst>
            <pc:docMk/>
            <pc:sldMk cId="2218396801" sldId="657"/>
            <ac:spMk id="12" creationId="{86F4D92D-BEC6-4554-B639-78F0320870A5}"/>
          </ac:spMkLst>
        </pc:spChg>
        <pc:picChg chg="mod">
          <ac:chgData name="Emily Kennelly" userId="e282b1dc-9c52-4d1f-809a-819b7dca1654" providerId="ADAL" clId="{C6A573CF-148D-4AB5-8311-6DA371C904AB}" dt="2026-03-11T18:06:43.191" v="644" actId="962"/>
          <ac:picMkLst>
            <pc:docMk/>
            <pc:sldMk cId="2218396801" sldId="657"/>
            <ac:picMk id="8" creationId="{A509CF89-5D73-EBF3-A668-D092661697CF}"/>
          </ac:picMkLst>
        </pc:picChg>
      </pc:sldChg>
      <pc:sldChg chg="addSp modSp mod modClrScheme chgLayout">
        <pc:chgData name="Emily Kennelly" userId="e282b1dc-9c52-4d1f-809a-819b7dca1654" providerId="ADAL" clId="{C6A573CF-148D-4AB5-8311-6DA371C904AB}" dt="2026-03-11T17:57:45.566" v="336" actId="12"/>
        <pc:sldMkLst>
          <pc:docMk/>
          <pc:sldMk cId="4218285488" sldId="658"/>
        </pc:sldMkLst>
        <pc:spChg chg="mod ord">
          <ac:chgData name="Emily Kennelly" userId="e282b1dc-9c52-4d1f-809a-819b7dca1654" providerId="ADAL" clId="{C6A573CF-148D-4AB5-8311-6DA371C904AB}" dt="2026-03-11T17:57:45.566" v="336" actId="12"/>
          <ac:spMkLst>
            <pc:docMk/>
            <pc:sldMk cId="4218285488" sldId="658"/>
            <ac:spMk id="2" creationId="{00000000-0000-0000-0000-000000000000}"/>
          </ac:spMkLst>
        </pc:spChg>
        <pc:spChg chg="add mod ord">
          <ac:chgData name="Emily Kennelly" userId="e282b1dc-9c52-4d1f-809a-819b7dca1654" providerId="ADAL" clId="{C6A573CF-148D-4AB5-8311-6DA371C904AB}" dt="2026-03-11T17:57:28.806" v="331" actId="20577"/>
          <ac:spMkLst>
            <pc:docMk/>
            <pc:sldMk cId="4218285488" sldId="658"/>
            <ac:spMk id="3" creationId="{F81DC7B3-358B-90BD-F943-8D1F9357B26A}"/>
          </ac:spMkLst>
        </pc:spChg>
      </pc:sldChg>
      <pc:sldChg chg="addSp delSp modSp mod modClrScheme chgLayout">
        <pc:chgData name="Emily Kennelly" userId="e282b1dc-9c52-4d1f-809a-819b7dca1654" providerId="ADAL" clId="{C6A573CF-148D-4AB5-8311-6DA371C904AB}" dt="2026-03-11T18:06:09.107" v="640" actId="962"/>
        <pc:sldMkLst>
          <pc:docMk/>
          <pc:sldMk cId="2685445958" sldId="660"/>
        </pc:sldMkLst>
        <pc:spChg chg="mod">
          <ac:chgData name="Emily Kennelly" userId="e282b1dc-9c52-4d1f-809a-819b7dca1654" providerId="ADAL" clId="{C6A573CF-148D-4AB5-8311-6DA371C904AB}" dt="2026-03-11T18:02:15.464" v="587" actId="1076"/>
          <ac:spMkLst>
            <pc:docMk/>
            <pc:sldMk cId="2685445958" sldId="660"/>
            <ac:spMk id="2" creationId="{40F9CC70-4B41-A63D-F32B-D0FE12AA8087}"/>
          </ac:spMkLst>
        </pc:spChg>
        <pc:spChg chg="mod">
          <ac:chgData name="Emily Kennelly" userId="e282b1dc-9c52-4d1f-809a-819b7dca1654" providerId="ADAL" clId="{C6A573CF-148D-4AB5-8311-6DA371C904AB}" dt="2026-03-11T18:03:03.732" v="619" actId="113"/>
          <ac:spMkLst>
            <pc:docMk/>
            <pc:sldMk cId="2685445958" sldId="660"/>
            <ac:spMk id="3" creationId="{00000000-0000-0000-0000-000000000000}"/>
          </ac:spMkLst>
        </pc:spChg>
        <pc:spChg chg="add mod ord">
          <ac:chgData name="Emily Kennelly" userId="e282b1dc-9c52-4d1f-809a-819b7dca1654" providerId="ADAL" clId="{C6A573CF-148D-4AB5-8311-6DA371C904AB}" dt="2026-03-11T18:06:05.370" v="639" actId="13244"/>
          <ac:spMkLst>
            <pc:docMk/>
            <pc:sldMk cId="2685445958" sldId="660"/>
            <ac:spMk id="4" creationId="{C82F26FE-5FFA-81BE-FFA7-F603BB9E720B}"/>
          </ac:spMkLst>
        </pc:spChg>
        <pc:spChg chg="add del mod ord">
          <ac:chgData name="Emily Kennelly" userId="e282b1dc-9c52-4d1f-809a-819b7dca1654" providerId="ADAL" clId="{C6A573CF-148D-4AB5-8311-6DA371C904AB}" dt="2026-03-11T18:02:47.187" v="612" actId="478"/>
          <ac:spMkLst>
            <pc:docMk/>
            <pc:sldMk cId="2685445958" sldId="660"/>
            <ac:spMk id="6" creationId="{8810AB0A-1401-2BD0-D997-F6503B83E499}"/>
          </ac:spMkLst>
        </pc:spChg>
        <pc:picChg chg="mod">
          <ac:chgData name="Emily Kennelly" userId="e282b1dc-9c52-4d1f-809a-819b7dca1654" providerId="ADAL" clId="{C6A573CF-148D-4AB5-8311-6DA371C904AB}" dt="2026-03-11T18:06:09.107" v="640" actId="962"/>
          <ac:picMkLst>
            <pc:docMk/>
            <pc:sldMk cId="2685445958" sldId="660"/>
            <ac:picMk id="5" creationId="{BF7F9521-D6FF-A2BB-AEDB-70CE576D9977}"/>
          </ac:picMkLst>
        </pc:picChg>
      </pc:sldChg>
      <pc:sldChg chg="modSp mod modClrScheme chgLayout">
        <pc:chgData name="Emily Kennelly" userId="e282b1dc-9c52-4d1f-809a-819b7dca1654" providerId="ADAL" clId="{C6A573CF-148D-4AB5-8311-6DA371C904AB}" dt="2026-03-11T17:46:31.642" v="190" actId="113"/>
        <pc:sldMkLst>
          <pc:docMk/>
          <pc:sldMk cId="2577082309" sldId="661"/>
        </pc:sldMkLst>
        <pc:spChg chg="mod ord">
          <ac:chgData name="Emily Kennelly" userId="e282b1dc-9c52-4d1f-809a-819b7dca1654" providerId="ADAL" clId="{C6A573CF-148D-4AB5-8311-6DA371C904AB}" dt="2026-03-11T17:46:03.175" v="184" actId="700"/>
          <ac:spMkLst>
            <pc:docMk/>
            <pc:sldMk cId="2577082309" sldId="661"/>
            <ac:spMk id="2" creationId="{0D6D8B65-B976-A504-D028-8EBCF9EAC4A2}"/>
          </ac:spMkLst>
        </pc:spChg>
        <pc:spChg chg="mod ord">
          <ac:chgData name="Emily Kennelly" userId="e282b1dc-9c52-4d1f-809a-819b7dca1654" providerId="ADAL" clId="{C6A573CF-148D-4AB5-8311-6DA371C904AB}" dt="2026-03-11T17:46:31.642" v="190" actId="113"/>
          <ac:spMkLst>
            <pc:docMk/>
            <pc:sldMk cId="2577082309" sldId="661"/>
            <ac:spMk id="3" creationId="{0F39E00B-B473-A9C5-7622-99A35DB1739E}"/>
          </ac:spMkLst>
        </pc:spChg>
      </pc:sldChg>
      <pc:sldChg chg="modSp mod">
        <pc:chgData name="Emily Kennelly" userId="e282b1dc-9c52-4d1f-809a-819b7dca1654" providerId="ADAL" clId="{C6A573CF-148D-4AB5-8311-6DA371C904AB}" dt="2026-03-11T17:44:53.687" v="163" actId="33553"/>
        <pc:sldMkLst>
          <pc:docMk/>
          <pc:sldMk cId="2418331918" sldId="662"/>
        </pc:sldMkLst>
        <pc:spChg chg="mod">
          <ac:chgData name="Emily Kennelly" userId="e282b1dc-9c52-4d1f-809a-819b7dca1654" providerId="ADAL" clId="{C6A573CF-148D-4AB5-8311-6DA371C904AB}" dt="2026-03-11T17:44:53.687" v="163" actId="33553"/>
          <ac:spMkLst>
            <pc:docMk/>
            <pc:sldMk cId="2418331918" sldId="662"/>
            <ac:spMk id="2" creationId="{00000000-0000-0000-0000-000000000000}"/>
          </ac:spMkLst>
        </pc:spChg>
      </pc:sldChg>
      <pc:sldChg chg="addSp delSp modSp mod modClrScheme chgLayout">
        <pc:chgData name="Emily Kennelly" userId="e282b1dc-9c52-4d1f-809a-819b7dca1654" providerId="ADAL" clId="{C6A573CF-148D-4AB5-8311-6DA371C904AB}" dt="2026-03-11T18:05:54.160" v="638" actId="13244"/>
        <pc:sldMkLst>
          <pc:docMk/>
          <pc:sldMk cId="3292124802" sldId="663"/>
        </pc:sldMkLst>
        <pc:spChg chg="add mod ord">
          <ac:chgData name="Emily Kennelly" userId="e282b1dc-9c52-4d1f-809a-819b7dca1654" providerId="ADAL" clId="{C6A573CF-148D-4AB5-8311-6DA371C904AB}" dt="2026-03-11T18:05:42.771" v="631" actId="13244"/>
          <ac:spMkLst>
            <pc:docMk/>
            <pc:sldMk cId="3292124802" sldId="663"/>
            <ac:spMk id="2" creationId="{2C249D68-4D55-FCBC-5A35-FD9E809A70B7}"/>
          </ac:spMkLst>
        </pc:spChg>
        <pc:spChg chg="mod ord">
          <ac:chgData name="Emily Kennelly" userId="e282b1dc-9c52-4d1f-809a-819b7dca1654" providerId="ADAL" clId="{C6A573CF-148D-4AB5-8311-6DA371C904AB}" dt="2026-03-11T18:05:54.160" v="638" actId="13244"/>
          <ac:spMkLst>
            <pc:docMk/>
            <pc:sldMk cId="3292124802" sldId="663"/>
            <ac:spMk id="3" creationId="{00000000-0000-0000-0000-000000000000}"/>
          </ac:spMkLst>
        </pc:spChg>
        <pc:spChg chg="add del mod ord">
          <ac:chgData name="Emily Kennelly" userId="e282b1dc-9c52-4d1f-809a-819b7dca1654" providerId="ADAL" clId="{C6A573CF-148D-4AB5-8311-6DA371C904AB}" dt="2026-03-11T18:00:38.762" v="521" actId="478"/>
          <ac:spMkLst>
            <pc:docMk/>
            <pc:sldMk cId="3292124802" sldId="663"/>
            <ac:spMk id="4" creationId="{52C33FFA-EA1F-9883-276C-82B36C1076DB}"/>
          </ac:spMkLst>
        </pc:spChg>
        <pc:picChg chg="mod">
          <ac:chgData name="Emily Kennelly" userId="e282b1dc-9c52-4d1f-809a-819b7dca1654" providerId="ADAL" clId="{C6A573CF-148D-4AB5-8311-6DA371C904AB}" dt="2026-03-11T18:05:50.955" v="635" actId="962"/>
          <ac:picMkLst>
            <pc:docMk/>
            <pc:sldMk cId="3292124802" sldId="663"/>
            <ac:picMk id="11" creationId="{E5A0054A-2CA7-5953-DDE9-D3C24372BA5D}"/>
          </ac:picMkLst>
        </pc:picChg>
        <pc:picChg chg="mod">
          <ac:chgData name="Emily Kennelly" userId="e282b1dc-9c52-4d1f-809a-819b7dca1654" providerId="ADAL" clId="{C6A573CF-148D-4AB5-8311-6DA371C904AB}" dt="2026-03-11T18:05:50.030" v="634" actId="962"/>
          <ac:picMkLst>
            <pc:docMk/>
            <pc:sldMk cId="3292124802" sldId="663"/>
            <ac:picMk id="12" creationId="{855C2824-E0A5-A7CD-4E48-EB19020797EC}"/>
          </ac:picMkLst>
        </pc:picChg>
      </pc:sldChg>
      <pc:sldChg chg="modSp mod">
        <pc:chgData name="Emily Kennelly" userId="e282b1dc-9c52-4d1f-809a-819b7dca1654" providerId="ADAL" clId="{C6A573CF-148D-4AB5-8311-6DA371C904AB}" dt="2026-03-11T17:49:33.794" v="245" actId="1076"/>
        <pc:sldMkLst>
          <pc:docMk/>
          <pc:sldMk cId="3594418165" sldId="664"/>
        </pc:sldMkLst>
        <pc:spChg chg="mod">
          <ac:chgData name="Emily Kennelly" userId="e282b1dc-9c52-4d1f-809a-819b7dca1654" providerId="ADAL" clId="{C6A573CF-148D-4AB5-8311-6DA371C904AB}" dt="2026-03-11T17:49:31.811" v="244" actId="1076"/>
          <ac:spMkLst>
            <pc:docMk/>
            <pc:sldMk cId="3594418165" sldId="664"/>
            <ac:spMk id="2" creationId="{41DB6D18-D16C-3874-B566-D705F2A778F0}"/>
          </ac:spMkLst>
        </pc:spChg>
        <pc:spChg chg="mod">
          <ac:chgData name="Emily Kennelly" userId="e282b1dc-9c52-4d1f-809a-819b7dca1654" providerId="ADAL" clId="{C6A573CF-148D-4AB5-8311-6DA371C904AB}" dt="2026-03-11T17:49:33.794" v="245" actId="1076"/>
          <ac:spMkLst>
            <pc:docMk/>
            <pc:sldMk cId="3594418165" sldId="664"/>
            <ac:spMk id="3" creationId="{B53265DA-27A5-E8D0-551A-369F6C65D1A2}"/>
          </ac:spMkLst>
        </pc:spChg>
      </pc:sldChg>
      <pc:sldChg chg="modSp mod modClrScheme chgLayout">
        <pc:chgData name="Emily Kennelly" userId="e282b1dc-9c52-4d1f-809a-819b7dca1654" providerId="ADAL" clId="{C6A573CF-148D-4AB5-8311-6DA371C904AB}" dt="2026-03-11T18:03:41.628" v="621" actId="962"/>
        <pc:sldMkLst>
          <pc:docMk/>
          <pc:sldMk cId="3867589306" sldId="665"/>
        </pc:sldMkLst>
        <pc:spChg chg="mod ord">
          <ac:chgData name="Emily Kennelly" userId="e282b1dc-9c52-4d1f-809a-819b7dca1654" providerId="ADAL" clId="{C6A573CF-148D-4AB5-8311-6DA371C904AB}" dt="2026-03-11T17:49:47.179" v="248" actId="700"/>
          <ac:spMkLst>
            <pc:docMk/>
            <pc:sldMk cId="3867589306" sldId="665"/>
            <ac:spMk id="2" creationId="{5483B97F-C858-3678-61AF-1883870760C6}"/>
          </ac:spMkLst>
        </pc:spChg>
        <pc:spChg chg="mod ord">
          <ac:chgData name="Emily Kennelly" userId="e282b1dc-9c52-4d1f-809a-819b7dca1654" providerId="ADAL" clId="{C6A573CF-148D-4AB5-8311-6DA371C904AB}" dt="2026-03-11T17:49:57.710" v="251" actId="15"/>
          <ac:spMkLst>
            <pc:docMk/>
            <pc:sldMk cId="3867589306" sldId="665"/>
            <ac:spMk id="3" creationId="{E90E678F-ED79-A0F6-4662-10C3B23B4B0B}"/>
          </ac:spMkLst>
        </pc:spChg>
        <pc:picChg chg="mod">
          <ac:chgData name="Emily Kennelly" userId="e282b1dc-9c52-4d1f-809a-819b7dca1654" providerId="ADAL" clId="{C6A573CF-148D-4AB5-8311-6DA371C904AB}" dt="2026-03-11T18:03:41.628" v="621" actId="962"/>
          <ac:picMkLst>
            <pc:docMk/>
            <pc:sldMk cId="3867589306" sldId="665"/>
            <ac:picMk id="4" creationId="{FB3F2003-072F-8AC5-0594-CDB30FCAABEC}"/>
          </ac:picMkLst>
        </pc:picChg>
      </pc:sldChg>
      <pc:sldChg chg="modSp mod modShow">
        <pc:chgData name="Emily Kennelly" userId="e282b1dc-9c52-4d1f-809a-819b7dca1654" providerId="ADAL" clId="{C6A573CF-148D-4AB5-8311-6DA371C904AB}" dt="2026-03-11T18:06:52.594" v="645" actId="13244"/>
        <pc:sldMkLst>
          <pc:docMk/>
          <pc:sldMk cId="2972668604" sldId="666"/>
        </pc:sldMkLst>
        <pc:spChg chg="mod ord">
          <ac:chgData name="Emily Kennelly" userId="e282b1dc-9c52-4d1f-809a-819b7dca1654" providerId="ADAL" clId="{C6A573CF-148D-4AB5-8311-6DA371C904AB}" dt="2026-03-11T18:06:52.594" v="645" actId="13244"/>
          <ac:spMkLst>
            <pc:docMk/>
            <pc:sldMk cId="2972668604" sldId="666"/>
            <ac:spMk id="26" creationId="{59A0D229-A63C-87E5-EB83-B844320B1E46}"/>
          </ac:spMkLst>
        </pc:spChg>
        <pc:picChg chg="mod">
          <ac:chgData name="Emily Kennelly" userId="e282b1dc-9c52-4d1f-809a-819b7dca1654" providerId="ADAL" clId="{C6A573CF-148D-4AB5-8311-6DA371C904AB}" dt="2026-03-11T18:03:44.583" v="623" actId="962"/>
          <ac:picMkLst>
            <pc:docMk/>
            <pc:sldMk cId="2972668604" sldId="666"/>
            <ac:picMk id="3" creationId="{A9A289FC-A616-8579-F748-99DE321D87D5}"/>
          </ac:picMkLst>
        </pc:picChg>
        <pc:cxnChg chg="mod">
          <ac:chgData name="Emily Kennelly" userId="e282b1dc-9c52-4d1f-809a-819b7dca1654" providerId="ADAL" clId="{C6A573CF-148D-4AB5-8311-6DA371C904AB}" dt="2026-03-11T18:03:48.445" v="624" actId="962"/>
          <ac:cxnSpMkLst>
            <pc:docMk/>
            <pc:sldMk cId="2972668604" sldId="666"/>
            <ac:cxnSpMk id="5" creationId="{E3B901AA-1B64-547C-4954-46BE5F1F8C26}"/>
          </ac:cxnSpMkLst>
        </pc:cxnChg>
      </pc:sldChg>
      <pc:sldChg chg="modSp mod">
        <pc:chgData name="Emily Kennelly" userId="e282b1dc-9c52-4d1f-809a-819b7dca1654" providerId="ADAL" clId="{C6A573CF-148D-4AB5-8311-6DA371C904AB}" dt="2026-03-11T17:42:02.584" v="145" actId="33553"/>
        <pc:sldMkLst>
          <pc:docMk/>
          <pc:sldMk cId="762011013" sldId="667"/>
        </pc:sldMkLst>
        <pc:spChg chg="mod">
          <ac:chgData name="Emily Kennelly" userId="e282b1dc-9c52-4d1f-809a-819b7dca1654" providerId="ADAL" clId="{C6A573CF-148D-4AB5-8311-6DA371C904AB}" dt="2026-03-11T17:42:02.584" v="145" actId="33553"/>
          <ac:spMkLst>
            <pc:docMk/>
            <pc:sldMk cId="762011013" sldId="667"/>
            <ac:spMk id="6" creationId="{7C7B153A-2007-FAD6-5FE8-4F6A9D09840E}"/>
          </ac:spMkLst>
        </pc:spChg>
      </pc:sldChg>
      <pc:sldChg chg="modSp mod">
        <pc:chgData name="Emily Kennelly" userId="e282b1dc-9c52-4d1f-809a-819b7dca1654" providerId="ADAL" clId="{C6A573CF-148D-4AB5-8311-6DA371C904AB}" dt="2026-03-11T18:04:22.795" v="625" actId="13244"/>
        <pc:sldMkLst>
          <pc:docMk/>
          <pc:sldMk cId="3090520245" sldId="668"/>
        </pc:sldMkLst>
        <pc:spChg chg="mod ord">
          <ac:chgData name="Emily Kennelly" userId="e282b1dc-9c52-4d1f-809a-819b7dca1654" providerId="ADAL" clId="{C6A573CF-148D-4AB5-8311-6DA371C904AB}" dt="2026-03-11T18:04:22.795" v="625" actId="13244"/>
          <ac:spMkLst>
            <pc:docMk/>
            <pc:sldMk cId="3090520245" sldId="668"/>
            <ac:spMk id="2" creationId="{90DD85C2-DAB5-B1F4-3B02-9E259CE3E9D4}"/>
          </ac:spMkLst>
        </pc:spChg>
      </pc:sldChg>
      <pc:sldChg chg="addSp modSp mod modClrScheme chgLayout">
        <pc:chgData name="Emily Kennelly" userId="e282b1dc-9c52-4d1f-809a-819b7dca1654" providerId="ADAL" clId="{C6A573CF-148D-4AB5-8311-6DA371C904AB}" dt="2026-03-11T17:40:52.308" v="107" actId="14100"/>
        <pc:sldMkLst>
          <pc:docMk/>
          <pc:sldMk cId="2186477745" sldId="670"/>
        </pc:sldMkLst>
        <pc:spChg chg="add mod ord">
          <ac:chgData name="Emily Kennelly" userId="e282b1dc-9c52-4d1f-809a-819b7dca1654" providerId="ADAL" clId="{C6A573CF-148D-4AB5-8311-6DA371C904AB}" dt="2026-03-11T17:40:21.955" v="91" actId="20577"/>
          <ac:spMkLst>
            <pc:docMk/>
            <pc:sldMk cId="2186477745" sldId="670"/>
            <ac:spMk id="2" creationId="{5DCE0E9E-190E-E1B6-1F50-E3E3E90B9CC4}"/>
          </ac:spMkLst>
        </pc:spChg>
        <pc:spChg chg="mod ord">
          <ac:chgData name="Emily Kennelly" userId="e282b1dc-9c52-4d1f-809a-819b7dca1654" providerId="ADAL" clId="{C6A573CF-148D-4AB5-8311-6DA371C904AB}" dt="2026-03-11T17:40:52.308" v="107" actId="14100"/>
          <ac:spMkLst>
            <pc:docMk/>
            <pc:sldMk cId="2186477745" sldId="670"/>
            <ac:spMk id="4" creationId="{E460576A-74BC-8FD4-9A11-9D3561FF1D25}"/>
          </ac:spMkLst>
        </pc:spChg>
      </pc:sldChg>
      <pc:sldChg chg="modSp mod">
        <pc:chgData name="Emily Kennelly" userId="e282b1dc-9c52-4d1f-809a-819b7dca1654" providerId="ADAL" clId="{C6A573CF-148D-4AB5-8311-6DA371C904AB}" dt="2026-03-11T18:05:23.004" v="629" actId="13244"/>
        <pc:sldMkLst>
          <pc:docMk/>
          <pc:sldMk cId="3035053731" sldId="671"/>
        </pc:sldMkLst>
        <pc:spChg chg="mod ord">
          <ac:chgData name="Emily Kennelly" userId="e282b1dc-9c52-4d1f-809a-819b7dca1654" providerId="ADAL" clId="{C6A573CF-148D-4AB5-8311-6DA371C904AB}" dt="2026-03-11T18:05:23.004" v="629" actId="13244"/>
          <ac:spMkLst>
            <pc:docMk/>
            <pc:sldMk cId="3035053731" sldId="671"/>
            <ac:spMk id="5" creationId="{0764E68F-DA93-8192-89B4-2B162F74CA44}"/>
          </ac:spMkLst>
        </pc:spChg>
      </pc:sldChg>
      <pc:sldChg chg="modSp mod">
        <pc:chgData name="Emily Kennelly" userId="e282b1dc-9c52-4d1f-809a-819b7dca1654" providerId="ADAL" clId="{C6A573CF-148D-4AB5-8311-6DA371C904AB}" dt="2026-03-11T17:44:44.594" v="160" actId="33553"/>
        <pc:sldMkLst>
          <pc:docMk/>
          <pc:sldMk cId="3659034002" sldId="672"/>
        </pc:sldMkLst>
        <pc:spChg chg="mod">
          <ac:chgData name="Emily Kennelly" userId="e282b1dc-9c52-4d1f-809a-819b7dca1654" providerId="ADAL" clId="{C6A573CF-148D-4AB5-8311-6DA371C904AB}" dt="2026-03-11T17:44:44.594" v="160" actId="33553"/>
          <ac:spMkLst>
            <pc:docMk/>
            <pc:sldMk cId="3659034002" sldId="672"/>
            <ac:spMk id="2" creationId="{35566D71-AE3A-29DB-1A70-558ADEF75B5D}"/>
          </ac:spMkLst>
        </pc:spChg>
        <pc:spChg chg="mod">
          <ac:chgData name="Emily Kennelly" userId="e282b1dc-9c52-4d1f-809a-819b7dca1654" providerId="ADAL" clId="{C6A573CF-148D-4AB5-8311-6DA371C904AB}" dt="2026-03-11T17:43:37.642" v="157" actId="1076"/>
          <ac:spMkLst>
            <pc:docMk/>
            <pc:sldMk cId="3659034002" sldId="672"/>
            <ac:spMk id="3" creationId="{264D7D0D-7F95-9DCD-749F-221918F3378A}"/>
          </ac:spMkLst>
        </pc:spChg>
      </pc:sldChg>
      <pc:sldChg chg="modSp mod">
        <pc:chgData name="Emily Kennelly" userId="e282b1dc-9c52-4d1f-809a-819b7dca1654" providerId="ADAL" clId="{C6A573CF-148D-4AB5-8311-6DA371C904AB}" dt="2026-03-11T17:44:46.922" v="161" actId="33553"/>
        <pc:sldMkLst>
          <pc:docMk/>
          <pc:sldMk cId="1752002830" sldId="673"/>
        </pc:sldMkLst>
        <pc:spChg chg="mod">
          <ac:chgData name="Emily Kennelly" userId="e282b1dc-9c52-4d1f-809a-819b7dca1654" providerId="ADAL" clId="{C6A573CF-148D-4AB5-8311-6DA371C904AB}" dt="2026-03-11T17:44:46.922" v="161" actId="33553"/>
          <ac:spMkLst>
            <pc:docMk/>
            <pc:sldMk cId="1752002830" sldId="673"/>
            <ac:spMk id="2" creationId="{9149109E-B09A-F41E-D3CE-72DA14A49EC2}"/>
          </ac:spMkLst>
        </pc:spChg>
        <pc:spChg chg="mod">
          <ac:chgData name="Emily Kennelly" userId="e282b1dc-9c52-4d1f-809a-819b7dca1654" providerId="ADAL" clId="{C6A573CF-148D-4AB5-8311-6DA371C904AB}" dt="2026-03-11T17:44:35.231" v="159" actId="1076"/>
          <ac:spMkLst>
            <pc:docMk/>
            <pc:sldMk cId="1752002830" sldId="673"/>
            <ac:spMk id="3" creationId="{91BF7FEA-19B0-6E1E-DC2A-DDB16BA64F28}"/>
          </ac:spMkLst>
        </pc:spChg>
      </pc:sldChg>
      <pc:sldChg chg="modSp mod">
        <pc:chgData name="Emily Kennelly" userId="e282b1dc-9c52-4d1f-809a-819b7dca1654" providerId="ADAL" clId="{C6A573CF-148D-4AB5-8311-6DA371C904AB}" dt="2026-03-11T17:59:36.121" v="429" actId="33553"/>
        <pc:sldMkLst>
          <pc:docMk/>
          <pc:sldMk cId="755221830" sldId="675"/>
        </pc:sldMkLst>
        <pc:spChg chg="mod">
          <ac:chgData name="Emily Kennelly" userId="e282b1dc-9c52-4d1f-809a-819b7dca1654" providerId="ADAL" clId="{C6A573CF-148D-4AB5-8311-6DA371C904AB}" dt="2026-03-11T17:59:36.121" v="429" actId="33553"/>
          <ac:spMkLst>
            <pc:docMk/>
            <pc:sldMk cId="755221830" sldId="675"/>
            <ac:spMk id="2" creationId="{EEAD3FA0-230E-614A-1E64-453DA76F9E92}"/>
          </ac:spMkLst>
        </pc:spChg>
      </pc:sldChg>
      <pc:sldChg chg="modSp mod modClrScheme chgLayout">
        <pc:chgData name="Emily Kennelly" userId="e282b1dc-9c52-4d1f-809a-819b7dca1654" providerId="ADAL" clId="{C6A573CF-148D-4AB5-8311-6DA371C904AB}" dt="2026-03-11T17:51:26.402" v="262" actId="700"/>
        <pc:sldMkLst>
          <pc:docMk/>
          <pc:sldMk cId="101196608" sldId="676"/>
        </pc:sldMkLst>
        <pc:spChg chg="mod ord">
          <ac:chgData name="Emily Kennelly" userId="e282b1dc-9c52-4d1f-809a-819b7dca1654" providerId="ADAL" clId="{C6A573CF-148D-4AB5-8311-6DA371C904AB}" dt="2026-03-11T17:51:26.402" v="262" actId="700"/>
          <ac:spMkLst>
            <pc:docMk/>
            <pc:sldMk cId="101196608" sldId="676"/>
            <ac:spMk id="2" creationId="{6AC63180-B2C2-71E8-3C1B-D01FFF2F59B7}"/>
          </ac:spMkLst>
        </pc:spChg>
        <pc:spChg chg="mod ord">
          <ac:chgData name="Emily Kennelly" userId="e282b1dc-9c52-4d1f-809a-819b7dca1654" providerId="ADAL" clId="{C6A573CF-148D-4AB5-8311-6DA371C904AB}" dt="2026-03-11T17:51:26.402" v="262" actId="700"/>
          <ac:spMkLst>
            <pc:docMk/>
            <pc:sldMk cId="101196608" sldId="676"/>
            <ac:spMk id="7" creationId="{83869CB1-33EF-077A-E450-59EFBCF200B5}"/>
          </ac:spMkLst>
        </pc:spChg>
      </pc:sldChg>
      <pc:sldChg chg="modSp mod">
        <pc:chgData name="Emily Kennelly" userId="e282b1dc-9c52-4d1f-809a-819b7dca1654" providerId="ADAL" clId="{C6A573CF-148D-4AB5-8311-6DA371C904AB}" dt="2026-03-11T17:55:57.060" v="268" actId="20577"/>
        <pc:sldMkLst>
          <pc:docMk/>
          <pc:sldMk cId="988983984" sldId="677"/>
        </pc:sldMkLst>
        <pc:spChg chg="mod">
          <ac:chgData name="Emily Kennelly" userId="e282b1dc-9c52-4d1f-809a-819b7dca1654" providerId="ADAL" clId="{C6A573CF-148D-4AB5-8311-6DA371C904AB}" dt="2026-03-11T17:45:25.706" v="173" actId="33553"/>
          <ac:spMkLst>
            <pc:docMk/>
            <pc:sldMk cId="988983984" sldId="677"/>
            <ac:spMk id="2" creationId="{B52C4567-B359-2E78-AF7B-4196FF47F102}"/>
          </ac:spMkLst>
        </pc:spChg>
        <pc:spChg chg="mod">
          <ac:chgData name="Emily Kennelly" userId="e282b1dc-9c52-4d1f-809a-819b7dca1654" providerId="ADAL" clId="{C6A573CF-148D-4AB5-8311-6DA371C904AB}" dt="2026-03-11T17:55:57.060" v="268" actId="20577"/>
          <ac:spMkLst>
            <pc:docMk/>
            <pc:sldMk cId="988983984" sldId="677"/>
            <ac:spMk id="3" creationId="{6A7885DF-E15C-2E75-0422-BA360D455F6C}"/>
          </ac:spMkLst>
        </pc:spChg>
      </pc:sldChg>
      <pc:sldChg chg="addSp delSp modSp mod setBg modClrScheme chgLayout">
        <pc:chgData name="Emily Kennelly" userId="e282b1dc-9c52-4d1f-809a-819b7dca1654" providerId="ADAL" clId="{C6A573CF-148D-4AB5-8311-6DA371C904AB}" dt="2026-03-11T17:56:46.386" v="277" actId="26606"/>
        <pc:sldMkLst>
          <pc:docMk/>
          <pc:sldMk cId="3852153671" sldId="679"/>
        </pc:sldMkLst>
        <pc:spChg chg="mod ord">
          <ac:chgData name="Emily Kennelly" userId="e282b1dc-9c52-4d1f-809a-819b7dca1654" providerId="ADAL" clId="{C6A573CF-148D-4AB5-8311-6DA371C904AB}" dt="2026-03-11T17:56:46.386" v="277" actId="26606"/>
          <ac:spMkLst>
            <pc:docMk/>
            <pc:sldMk cId="3852153671" sldId="679"/>
            <ac:spMk id="2" creationId="{08773094-BC60-E6D1-17D4-219B0BED2740}"/>
          </ac:spMkLst>
        </pc:spChg>
        <pc:spChg chg="mod ord">
          <ac:chgData name="Emily Kennelly" userId="e282b1dc-9c52-4d1f-809a-819b7dca1654" providerId="ADAL" clId="{C6A573CF-148D-4AB5-8311-6DA371C904AB}" dt="2026-03-11T17:56:46.386" v="277" actId="26606"/>
          <ac:spMkLst>
            <pc:docMk/>
            <pc:sldMk cId="3852153671" sldId="679"/>
            <ac:spMk id="3" creationId="{23B1FDCA-B46B-FCE1-A11C-372FE6FA5367}"/>
          </ac:spMkLst>
        </pc:spChg>
        <pc:picChg chg="mod">
          <ac:chgData name="Emily Kennelly" userId="e282b1dc-9c52-4d1f-809a-819b7dca1654" providerId="ADAL" clId="{C6A573CF-148D-4AB5-8311-6DA371C904AB}" dt="2026-03-11T17:56:46.386" v="277" actId="26606"/>
          <ac:picMkLst>
            <pc:docMk/>
            <pc:sldMk cId="3852153671" sldId="679"/>
            <ac:picMk id="4" creationId="{09EB713C-0ACF-9F24-1E45-FDAA682ADF35}"/>
          </ac:picMkLst>
        </pc:picChg>
        <pc:cxnChg chg="add del">
          <ac:chgData name="Emily Kennelly" userId="e282b1dc-9c52-4d1f-809a-819b7dca1654" providerId="ADAL" clId="{C6A573CF-148D-4AB5-8311-6DA371C904AB}" dt="2026-03-11T17:56:46.386" v="277" actId="26606"/>
          <ac:cxnSpMkLst>
            <pc:docMk/>
            <pc:sldMk cId="3852153671" sldId="679"/>
            <ac:cxnSpMk id="9" creationId="{FC23E3B9-5ABF-58B3-E2B0-E9A5DAA90037}"/>
          </ac:cxnSpMkLst>
        </pc:cxnChg>
      </pc:sldChg>
      <pc:sldChg chg="modSp mod">
        <pc:chgData name="Emily Kennelly" userId="e282b1dc-9c52-4d1f-809a-819b7dca1654" providerId="ADAL" clId="{C6A573CF-148D-4AB5-8311-6DA371C904AB}" dt="2026-03-11T17:39:35.642" v="59" actId="33553"/>
        <pc:sldMkLst>
          <pc:docMk/>
          <pc:sldMk cId="2359024216" sldId="680"/>
        </pc:sldMkLst>
        <pc:spChg chg="mod">
          <ac:chgData name="Emily Kennelly" userId="e282b1dc-9c52-4d1f-809a-819b7dca1654" providerId="ADAL" clId="{C6A573CF-148D-4AB5-8311-6DA371C904AB}" dt="2026-03-11T17:39:35.642" v="59" actId="33553"/>
          <ac:spMkLst>
            <pc:docMk/>
            <pc:sldMk cId="2359024216" sldId="680"/>
            <ac:spMk id="2" creationId="{95361B60-8801-1AA0-6C31-667D6D8BD6E4}"/>
          </ac:spMkLst>
        </pc:spChg>
      </pc:sldChg>
      <pc:sldMasterChg chg="modSldLayout">
        <pc:chgData name="Emily Kennelly" userId="e282b1dc-9c52-4d1f-809a-819b7dca1654" providerId="ADAL" clId="{C6A573CF-148D-4AB5-8311-6DA371C904AB}" dt="2026-03-11T17:38:22.327" v="57" actId="113"/>
        <pc:sldMasterMkLst>
          <pc:docMk/>
          <pc:sldMasterMk cId="3511572575" sldId="2147483663"/>
        </pc:sldMasterMkLst>
        <pc:sldLayoutChg chg="addSp delSp modSp mod">
          <pc:chgData name="Emily Kennelly" userId="e282b1dc-9c52-4d1f-809a-819b7dca1654" providerId="ADAL" clId="{C6A573CF-148D-4AB5-8311-6DA371C904AB}" dt="2026-03-11T17:38:22.327" v="57" actId="113"/>
          <pc:sldLayoutMkLst>
            <pc:docMk/>
            <pc:sldMasterMk cId="3511572575" sldId="2147483663"/>
            <pc:sldLayoutMk cId="2165016023" sldId="2147483671"/>
          </pc:sldLayoutMkLst>
          <pc:spChg chg="add del mod">
            <ac:chgData name="Emily Kennelly" userId="e282b1dc-9c52-4d1f-809a-819b7dca1654" providerId="ADAL" clId="{C6A573CF-148D-4AB5-8311-6DA371C904AB}" dt="2026-03-11T17:38:22.327" v="57" actId="113"/>
            <ac:spMkLst>
              <pc:docMk/>
              <pc:sldMasterMk cId="3511572575" sldId="2147483663"/>
              <pc:sldLayoutMk cId="2165016023" sldId="2147483671"/>
              <ac:spMk id="2" creationId="{57BABFB6-DBC3-E848-F86A-9C34E34BC2F3}"/>
            </ac:spMkLst>
          </pc:spChg>
          <pc:spChg chg="add del">
            <ac:chgData name="Emily Kennelly" userId="e282b1dc-9c52-4d1f-809a-819b7dca1654" providerId="ADAL" clId="{C6A573CF-148D-4AB5-8311-6DA371C904AB}" dt="2026-03-11T17:35:35.197" v="3" actId="11529"/>
            <ac:spMkLst>
              <pc:docMk/>
              <pc:sldMasterMk cId="3511572575" sldId="2147483663"/>
              <pc:sldLayoutMk cId="2165016023" sldId="2147483671"/>
              <ac:spMk id="3" creationId="{99EBC334-BA82-25A5-E171-25A5ED3A494D}"/>
            </ac:spMkLst>
          </pc:spChg>
          <pc:spChg chg="add mod">
            <ac:chgData name="Emily Kennelly" userId="e282b1dc-9c52-4d1f-809a-819b7dca1654" providerId="ADAL" clId="{C6A573CF-148D-4AB5-8311-6DA371C904AB}" dt="2026-03-11T17:35:46.984" v="8" actId="1076"/>
            <ac:spMkLst>
              <pc:docMk/>
              <pc:sldMasterMk cId="3511572575" sldId="2147483663"/>
              <pc:sldLayoutMk cId="2165016023" sldId="2147483671"/>
              <ac:spMk id="4" creationId="{5768F14B-F087-6FED-806B-8FA30FB9D15B}"/>
            </ac:spMkLst>
          </pc:spChg>
        </pc:sldLayoutChg>
      </pc:sldMasterChg>
    </pc:docChg>
  </pc:docChgLst>
  <pc:docChgLst>
    <pc:chgData name="Amy Espinosa" userId="S::ach0370@fsu.edu::af01f0a7-4c18-483f-ae22-39f2198ab8c4" providerId="AD" clId="Web-{B8795740-15BB-3A05-3E86-15CFD2934391}"/>
    <pc:docChg chg="addSld">
      <pc:chgData name="Amy Espinosa" userId="S::ach0370@fsu.edu::af01f0a7-4c18-483f-ae22-39f2198ab8c4" providerId="AD" clId="Web-{B8795740-15BB-3A05-3E86-15CFD2934391}" dt="2026-03-09T20:55:58.206" v="0"/>
      <pc:docMkLst>
        <pc:docMk/>
      </pc:docMkLst>
      <pc:sldChg chg="new">
        <pc:chgData name="Amy Espinosa" userId="S::ach0370@fsu.edu::af01f0a7-4c18-483f-ae22-39f2198ab8c4" providerId="AD" clId="Web-{B8795740-15BB-3A05-3E86-15CFD2934391}" dt="2026-03-09T20:55:58.206" v="0"/>
        <pc:sldMkLst>
          <pc:docMk/>
          <pc:sldMk cId="3852153671" sldId="6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B5DB80B-191A-41C3-A7CC-1580C47012D4}" type="datetimeFigureOut">
              <a:rPr lang="en-US" smtClean="0"/>
              <a:t>4/2/2026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28758EF-70EB-4F59-BB0C-CB17D2347644}" type="slidenum">
              <a:rPr lang="en-US" smtClean="0"/>
              <a:t>‹#›</a:t>
            </a:fld>
            <a:endParaRPr lang="en-US"/>
          </a:p>
        </p:txBody>
      </p:sp>
    </p:spTree>
    <p:extLst>
      <p:ext uri="{BB962C8B-B14F-4D97-AF65-F5344CB8AC3E}">
        <p14:creationId xmlns:p14="http://schemas.microsoft.com/office/powerpoint/2010/main" val="39313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AC2095-39B4-430C-B62B-C12C556290BD}" type="datetimeFigureOut">
              <a:rPr lang="en-US" smtClean="0"/>
              <a:t>4/2/2026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F5BAE5-25D6-4C37-9E5A-7A556AF9191B}" type="slidenum">
              <a:rPr lang="en-US" smtClean="0"/>
              <a:t>‹#›</a:t>
            </a:fld>
            <a:endParaRPr lang="en-US"/>
          </a:p>
        </p:txBody>
      </p:sp>
    </p:spTree>
    <p:extLst>
      <p:ext uri="{BB962C8B-B14F-4D97-AF65-F5344CB8AC3E}">
        <p14:creationId xmlns:p14="http://schemas.microsoft.com/office/powerpoint/2010/main" val="423360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F5BAE5-25D6-4C37-9E5A-7A556AF9191B}" type="slidenum">
              <a:rPr lang="en-US" smtClean="0"/>
              <a:t>1</a:t>
            </a:fld>
            <a:endParaRPr lang="en-US"/>
          </a:p>
        </p:txBody>
      </p:sp>
    </p:spTree>
    <p:extLst>
      <p:ext uri="{BB962C8B-B14F-4D97-AF65-F5344CB8AC3E}">
        <p14:creationId xmlns:p14="http://schemas.microsoft.com/office/powerpoint/2010/main" val="311322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F5BAE5-25D6-4C37-9E5A-7A556AF9191B}" type="slidenum">
              <a:rPr lang="en-US" smtClean="0"/>
              <a:t>11</a:t>
            </a:fld>
            <a:endParaRPr lang="en-US"/>
          </a:p>
        </p:txBody>
      </p:sp>
    </p:spTree>
    <p:extLst>
      <p:ext uri="{BB962C8B-B14F-4D97-AF65-F5344CB8AC3E}">
        <p14:creationId xmlns:p14="http://schemas.microsoft.com/office/powerpoint/2010/main" val="2401341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HR Bootcamp: </a:t>
            </a:r>
            <a:r>
              <a:rPr lang="en-US" dirty="0">
                <a:solidFill>
                  <a:srgbClr val="000000"/>
                </a:solidFill>
              </a:rPr>
              <a:t>T</a:t>
            </a:r>
            <a:r>
              <a:rPr lang="en-US" dirty="0">
                <a:solidFill>
                  <a:srgbClr val="2C2A29"/>
                </a:solidFill>
              </a:rPr>
              <a:t>his series provides comprehensive overviews of HR and department timeliness, tasks, deadlines, and processes. HR subject matter experts facilitate Bootcamp in partnership with an expert-level department representative. This unique format provides both the HR and Rep perspective for completing HR duties in the department. There are three HR Bootcamp courses in the series.</a:t>
            </a:r>
            <a:endParaRPr lang="en-US" dirty="0">
              <a:ea typeface="Calibri"/>
              <a:cs typeface="Calibri"/>
            </a:endParaRPr>
          </a:p>
          <a:p>
            <a:endParaRPr lang="en-US" dirty="0">
              <a:ea typeface="Calibri"/>
              <a:cs typeface="Calibri"/>
            </a:endParaRPr>
          </a:p>
          <a:p>
            <a:r>
              <a:rPr lang="en-US" b="1" dirty="0">
                <a:ea typeface="Calibri"/>
                <a:cs typeface="Calibri"/>
              </a:rPr>
              <a:t>HR Department Rep Certificate: </a:t>
            </a:r>
            <a:r>
              <a:rPr lang="en-US" dirty="0">
                <a:solidFill>
                  <a:srgbClr val="2C2A29"/>
                </a:solidFill>
              </a:rPr>
              <a:t>The training series is designed for FSU department representatives, administrative professionals, and hiring managers who are directly involved in HR-related tasks. It's ideal for both new HR reps and seasoned staff looking to deepen their understanding of FSU's HR processes. This series is delivered through a blend of in-person and self-paced online learning.</a:t>
            </a:r>
          </a:p>
          <a:p>
            <a:endParaRPr lang="en-US" dirty="0">
              <a:solidFill>
                <a:srgbClr val="2C2A29"/>
              </a:solidFill>
              <a:ea typeface="Calibri"/>
              <a:cs typeface="Calibri"/>
            </a:endParaRPr>
          </a:p>
          <a:p>
            <a:r>
              <a:rPr lang="en-US" sz="1200" b="1" i="0" kern="1200" dirty="0">
                <a:solidFill>
                  <a:schemeClr val="tx1"/>
                </a:solidFill>
                <a:effectLst/>
                <a:latin typeface="+mn-lt"/>
                <a:ea typeface="+mn-ea"/>
                <a:cs typeface="+mn-cs"/>
              </a:rPr>
              <a:t>Supervisor Excellence: Compliance Essentials Certificate</a:t>
            </a:r>
            <a:r>
              <a:rPr lang="en-US" sz="1200" b="0" i="0" kern="1200" dirty="0">
                <a:solidFill>
                  <a:schemeClr val="tx1"/>
                </a:solidFill>
                <a:effectLst/>
                <a:latin typeface="+mn-lt"/>
                <a:ea typeface="+mn-ea"/>
                <a:cs typeface="+mn-cs"/>
              </a:rPr>
              <a:t> is designed to enhance the understanding of employment compliance policies and practices essential for success in supervisory roles at FSU. This series equips participants with essential knowledge and skills to effectively manage operations and enhance employee performance while maintaining ethical standards and minimizing risks.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AF5BAE5-25D6-4C37-9E5A-7A556AF9191B}" type="slidenum">
              <a:rPr lang="en-US" smtClean="0"/>
              <a:t>33</a:t>
            </a:fld>
            <a:endParaRPr lang="en-US"/>
          </a:p>
        </p:txBody>
      </p:sp>
    </p:spTree>
    <p:extLst>
      <p:ext uri="{BB962C8B-B14F-4D97-AF65-F5344CB8AC3E}">
        <p14:creationId xmlns:p14="http://schemas.microsoft.com/office/powerpoint/2010/main" val="79097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54598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1447800"/>
            <a:ext cx="9144000" cy="838200"/>
          </a:xfrm>
          <a:prstGeom prst="rect">
            <a:avLst/>
          </a:prstGeom>
        </p:spPr>
        <p:txBody>
          <a:bodyPr/>
          <a:lstStyle>
            <a:lvl1pPr marL="0" indent="0" algn="ctr">
              <a:buNone/>
              <a:defRPr sz="3000" baseline="0"/>
            </a:lvl1pPr>
          </a:lstStyle>
          <a:p>
            <a:pPr lvl="0"/>
            <a:r>
              <a:rPr lang="en-US"/>
              <a:t>Topic Title</a:t>
            </a:r>
          </a:p>
        </p:txBody>
      </p:sp>
      <p:sp>
        <p:nvSpPr>
          <p:cNvPr id="8" name="Text Placeholder 7"/>
          <p:cNvSpPr>
            <a:spLocks noGrp="1"/>
          </p:cNvSpPr>
          <p:nvPr>
            <p:ph type="body" sz="quarter" idx="11" hasCustomPrompt="1"/>
          </p:nvPr>
        </p:nvSpPr>
        <p:spPr>
          <a:xfrm>
            <a:off x="0" y="3200400"/>
            <a:ext cx="9144000" cy="1143000"/>
          </a:xfrm>
          <a:prstGeom prst="rect">
            <a:avLst/>
          </a:prstGeom>
        </p:spPr>
        <p:txBody>
          <a:bodyPr/>
          <a:lstStyle>
            <a:lvl1pPr marL="0" indent="0" algn="ctr">
              <a:buNone/>
              <a:defRPr/>
            </a:lvl1pPr>
          </a:lstStyle>
          <a:p>
            <a:pPr marL="0" indent="0" algn="ctr">
              <a:buNone/>
            </a:pPr>
            <a:r>
              <a:rPr lang="en-US" sz="2400">
                <a:solidFill>
                  <a:srgbClr val="480000"/>
                </a:solidFill>
              </a:rPr>
              <a:t>Name</a:t>
            </a:r>
          </a:p>
          <a:p>
            <a:pPr marL="0" indent="0" algn="ctr">
              <a:buNone/>
            </a:pPr>
            <a:r>
              <a:rPr lang="en-US" sz="2400">
                <a:solidFill>
                  <a:srgbClr val="480000"/>
                </a:solidFill>
              </a:rPr>
              <a:t>Title, HR Section</a:t>
            </a:r>
          </a:p>
        </p:txBody>
      </p:sp>
    </p:spTree>
    <p:extLst>
      <p:ext uri="{BB962C8B-B14F-4D97-AF65-F5344CB8AC3E}">
        <p14:creationId xmlns:p14="http://schemas.microsoft.com/office/powerpoint/2010/main" val="3636157997"/>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1143000"/>
            <a:ext cx="9144000" cy="762000"/>
          </a:xfrm>
          <a:prstGeom prst="rect">
            <a:avLst/>
          </a:prstGeom>
        </p:spPr>
        <p:txBody>
          <a:bodyPr/>
          <a:lstStyle>
            <a:lvl1pPr marL="0" indent="0">
              <a:buNone/>
              <a:defRPr sz="2400"/>
            </a:lvl1pPr>
          </a:lstStyle>
          <a:p>
            <a:pPr algn="ctr"/>
            <a:r>
              <a:rPr lang="en-US" sz="3000"/>
              <a:t>Title</a:t>
            </a:r>
          </a:p>
        </p:txBody>
      </p:sp>
      <p:sp>
        <p:nvSpPr>
          <p:cNvPr id="10" name="Text Placeholder 9"/>
          <p:cNvSpPr>
            <a:spLocks noGrp="1"/>
          </p:cNvSpPr>
          <p:nvPr>
            <p:ph type="body" sz="quarter" idx="11" hasCustomPrompt="1"/>
          </p:nvPr>
        </p:nvSpPr>
        <p:spPr>
          <a:xfrm>
            <a:off x="495300" y="2057400"/>
            <a:ext cx="8153400" cy="3657600"/>
          </a:xfrm>
          <a:prstGeom prst="rect">
            <a:avLst/>
          </a:prstGeom>
        </p:spPr>
        <p:txBody>
          <a:bodyPr/>
          <a:lstStyle>
            <a:lvl1pPr marL="257175" indent="-257175">
              <a:spcBef>
                <a:spcPts val="0"/>
              </a:spcBef>
              <a:buFont typeface="Wingdings" panose="05000000000000000000" pitchFamily="2" charset="2"/>
              <a:buChar char="§"/>
              <a:defRPr/>
            </a:lvl1pPr>
            <a:lvl2pPr>
              <a:spcBef>
                <a:spcPts val="0"/>
              </a:spcBef>
              <a:defRPr/>
            </a:lvl2pPr>
          </a:lstStyle>
          <a:p>
            <a:pPr marL="342900" indent="-342900">
              <a:buFont typeface="Wingdings" panose="05000000000000000000" pitchFamily="2" charset="2"/>
              <a:buChar char="§"/>
            </a:pPr>
            <a:r>
              <a:rPr lang="en-US" altLang="en-US" sz="2400">
                <a:latin typeface="Calibri" pitchFamily="34" charset="0"/>
              </a:rPr>
              <a:t>Add text</a:t>
            </a:r>
          </a:p>
          <a:p>
            <a:pPr marL="342900" indent="-342900">
              <a:buFont typeface="Wingdings" panose="05000000000000000000" pitchFamily="2" charset="2"/>
              <a:buChar char="§"/>
            </a:pPr>
            <a:r>
              <a:rPr lang="en-US" altLang="en-US" sz="2400">
                <a:latin typeface="Calibri" pitchFamily="34" charset="0"/>
              </a:rPr>
              <a:t>Add text</a:t>
            </a:r>
          </a:p>
          <a:p>
            <a:pPr marL="685800" lvl="1" indent="-342900">
              <a:buFont typeface="Wingdings" panose="05000000000000000000" pitchFamily="2" charset="2"/>
              <a:buChar char="ü"/>
            </a:pPr>
            <a:r>
              <a:rPr lang="en-US" altLang="en-US" sz="2400">
                <a:latin typeface="Calibri" pitchFamily="34" charset="0"/>
              </a:rPr>
              <a:t>Add text</a:t>
            </a:r>
          </a:p>
          <a:p>
            <a:pPr marL="685800" lvl="1" indent="-342900">
              <a:buFont typeface="Wingdings" panose="05000000000000000000" pitchFamily="2" charset="2"/>
              <a:buChar char="ü"/>
            </a:pPr>
            <a:r>
              <a:rPr lang="en-US" altLang="en-US" sz="2400">
                <a:latin typeface="Calibri" pitchFamily="34" charset="0"/>
              </a:rPr>
              <a:t>Add text</a:t>
            </a:r>
          </a:p>
          <a:p>
            <a:pPr marL="342900" indent="-342900">
              <a:buFont typeface="Wingdings" panose="05000000000000000000" pitchFamily="2" charset="2"/>
              <a:buChar char="§"/>
            </a:pPr>
            <a:r>
              <a:rPr lang="en-US" altLang="en-US" sz="2400">
                <a:latin typeface="Calibri" pitchFamily="34" charset="0"/>
              </a:rPr>
              <a:t>Add text</a:t>
            </a:r>
          </a:p>
        </p:txBody>
      </p:sp>
    </p:spTree>
    <p:extLst>
      <p:ext uri="{BB962C8B-B14F-4D97-AF65-F5344CB8AC3E}">
        <p14:creationId xmlns:p14="http://schemas.microsoft.com/office/powerpoint/2010/main" val="124187943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1447800"/>
            <a:ext cx="9144000" cy="838200"/>
          </a:xfrm>
          <a:prstGeom prst="rect">
            <a:avLst/>
          </a:prstGeom>
        </p:spPr>
        <p:txBody>
          <a:bodyPr/>
          <a:lstStyle>
            <a:lvl1pPr marL="0" indent="0" algn="ctr">
              <a:buNone/>
              <a:defRPr sz="4000" baseline="0"/>
            </a:lvl1pPr>
          </a:lstStyle>
          <a:p>
            <a:pPr lvl="0"/>
            <a:r>
              <a:rPr lang="en-US"/>
              <a:t>Topic Title</a:t>
            </a:r>
          </a:p>
        </p:txBody>
      </p:sp>
      <p:sp>
        <p:nvSpPr>
          <p:cNvPr id="8" name="Text Placeholder 7"/>
          <p:cNvSpPr>
            <a:spLocks noGrp="1"/>
          </p:cNvSpPr>
          <p:nvPr>
            <p:ph type="body" sz="quarter" idx="11" hasCustomPrompt="1"/>
          </p:nvPr>
        </p:nvSpPr>
        <p:spPr>
          <a:xfrm>
            <a:off x="0" y="3200400"/>
            <a:ext cx="9144000" cy="1143000"/>
          </a:xfrm>
          <a:prstGeom prst="rect">
            <a:avLst/>
          </a:prstGeom>
        </p:spPr>
        <p:txBody>
          <a:bodyPr/>
          <a:lstStyle>
            <a:lvl1pPr marL="0" indent="0" algn="ctr">
              <a:buNone/>
              <a:defRPr/>
            </a:lvl1pPr>
          </a:lstStyle>
          <a:p>
            <a:pPr marL="0" indent="0" algn="ctr">
              <a:buNone/>
            </a:pPr>
            <a:r>
              <a:rPr lang="en-US" sz="3200">
                <a:solidFill>
                  <a:srgbClr val="480000"/>
                </a:solidFill>
              </a:rPr>
              <a:t>Name</a:t>
            </a:r>
          </a:p>
          <a:p>
            <a:pPr marL="0" indent="0" algn="ctr">
              <a:buNone/>
            </a:pPr>
            <a:r>
              <a:rPr lang="en-US" sz="3200">
                <a:solidFill>
                  <a:srgbClr val="480000"/>
                </a:solidFill>
              </a:rPr>
              <a:t>Title, HR Section</a:t>
            </a:r>
          </a:p>
        </p:txBody>
      </p:sp>
    </p:spTree>
    <p:extLst>
      <p:ext uri="{BB962C8B-B14F-4D97-AF65-F5344CB8AC3E}">
        <p14:creationId xmlns:p14="http://schemas.microsoft.com/office/powerpoint/2010/main" val="2374898067"/>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1143000"/>
            <a:ext cx="9144000" cy="762000"/>
          </a:xfrm>
          <a:prstGeom prst="rect">
            <a:avLst/>
          </a:prstGeom>
        </p:spPr>
        <p:txBody>
          <a:bodyPr/>
          <a:lstStyle>
            <a:lvl1pPr marL="0" indent="0">
              <a:buNone/>
              <a:defRPr sz="3200"/>
            </a:lvl1pPr>
          </a:lstStyle>
          <a:p>
            <a:pPr algn="ctr"/>
            <a:r>
              <a:rPr lang="en-US" sz="4000"/>
              <a:t>Title</a:t>
            </a:r>
          </a:p>
        </p:txBody>
      </p:sp>
      <p:sp>
        <p:nvSpPr>
          <p:cNvPr id="10" name="Text Placeholder 9"/>
          <p:cNvSpPr>
            <a:spLocks noGrp="1"/>
          </p:cNvSpPr>
          <p:nvPr>
            <p:ph type="body" sz="quarter" idx="11" hasCustomPrompt="1"/>
          </p:nvPr>
        </p:nvSpPr>
        <p:spPr>
          <a:xfrm>
            <a:off x="495300" y="2057400"/>
            <a:ext cx="8153400" cy="3657600"/>
          </a:xfrm>
          <a:prstGeom prst="rect">
            <a:avLst/>
          </a:prstGeom>
        </p:spPr>
        <p:txBody>
          <a:bodyPr/>
          <a:lstStyle>
            <a:lvl1pPr marL="342900" indent="-342900">
              <a:spcBef>
                <a:spcPts val="0"/>
              </a:spcBef>
              <a:buFont typeface="Wingdings" panose="05000000000000000000" pitchFamily="2" charset="2"/>
              <a:buChar char="§"/>
              <a:defRPr/>
            </a:lvl1pPr>
            <a:lvl2pPr>
              <a:spcBef>
                <a:spcPts val="0"/>
              </a:spcBef>
              <a:defRPr/>
            </a:lvl2pPr>
          </a:lstStyle>
          <a:p>
            <a:pPr marL="342900" indent="-342900">
              <a:buFont typeface="Wingdings" panose="05000000000000000000" pitchFamily="2" charset="2"/>
              <a:buChar char="§"/>
            </a:pPr>
            <a:r>
              <a:rPr lang="en-US" altLang="en-US" sz="3200">
                <a:latin typeface="Calibri" pitchFamily="34" charset="0"/>
              </a:rPr>
              <a:t>Add text</a:t>
            </a:r>
          </a:p>
          <a:p>
            <a:pPr marL="342900" indent="-342900">
              <a:buFont typeface="Wingdings" panose="05000000000000000000" pitchFamily="2" charset="2"/>
              <a:buChar char="§"/>
            </a:pPr>
            <a:r>
              <a:rPr lang="en-US" altLang="en-US" sz="3200">
                <a:latin typeface="Calibri" pitchFamily="34" charset="0"/>
              </a:rPr>
              <a:t>Add text</a:t>
            </a:r>
          </a:p>
          <a:p>
            <a:pPr marL="914400" lvl="1" indent="-457200">
              <a:buFont typeface="Wingdings" panose="05000000000000000000" pitchFamily="2" charset="2"/>
              <a:buChar char="ü"/>
            </a:pPr>
            <a:r>
              <a:rPr lang="en-US" altLang="en-US" sz="3200">
                <a:latin typeface="Calibri" pitchFamily="34" charset="0"/>
              </a:rPr>
              <a:t>Add text</a:t>
            </a:r>
          </a:p>
          <a:p>
            <a:pPr marL="914400" lvl="1" indent="-457200">
              <a:buFont typeface="Wingdings" panose="05000000000000000000" pitchFamily="2" charset="2"/>
              <a:buChar char="ü"/>
            </a:pPr>
            <a:r>
              <a:rPr lang="en-US" altLang="en-US" sz="3200">
                <a:latin typeface="Calibri" pitchFamily="34" charset="0"/>
              </a:rPr>
              <a:t>Add text</a:t>
            </a:r>
          </a:p>
          <a:p>
            <a:pPr marL="342900" indent="-342900">
              <a:buFont typeface="Wingdings" panose="05000000000000000000" pitchFamily="2" charset="2"/>
              <a:buChar char="§"/>
            </a:pPr>
            <a:r>
              <a:rPr lang="en-US" altLang="en-US" sz="3200">
                <a:latin typeface="Calibri" pitchFamily="34" charset="0"/>
              </a:rPr>
              <a:t>Add text</a:t>
            </a:r>
          </a:p>
        </p:txBody>
      </p:sp>
    </p:spTree>
    <p:extLst>
      <p:ext uri="{BB962C8B-B14F-4D97-AF65-F5344CB8AC3E}">
        <p14:creationId xmlns:p14="http://schemas.microsoft.com/office/powerpoint/2010/main" val="892704955"/>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1,2,3,4,5 Lev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BFB6-DBC3-E848-F86A-9C34E34BC2F3}"/>
              </a:ext>
            </a:extLst>
          </p:cNvPr>
          <p:cNvSpPr>
            <a:spLocks noGrp="1"/>
          </p:cNvSpPr>
          <p:nvPr>
            <p:ph type="title"/>
          </p:nvPr>
        </p:nvSpPr>
        <p:spPr>
          <a:xfrm>
            <a:off x="628650" y="899963"/>
            <a:ext cx="7886700" cy="687297"/>
          </a:xfrm>
          <a:prstGeom prst="rect">
            <a:avLst/>
          </a:prstGeom>
        </p:spPr>
        <p:txBody>
          <a:bodyPr/>
          <a:lstStyle>
            <a:lvl1pPr>
              <a:defRPr sz="3600" b="1"/>
            </a:lvl1pPr>
          </a:lstStyle>
          <a:p>
            <a:r>
              <a:rPr lang="en-US"/>
              <a:t>Click to edit Master title style</a:t>
            </a:r>
          </a:p>
        </p:txBody>
      </p:sp>
      <p:sp>
        <p:nvSpPr>
          <p:cNvPr id="4" name="Text Placeholder 3">
            <a:extLst>
              <a:ext uri="{FF2B5EF4-FFF2-40B4-BE49-F238E27FC236}">
                <a16:creationId xmlns:a16="http://schemas.microsoft.com/office/drawing/2014/main" id="{5768F14B-F087-6FED-806B-8FA30FB9D15B}"/>
              </a:ext>
            </a:extLst>
          </p:cNvPr>
          <p:cNvSpPr>
            <a:spLocks noGrp="1"/>
          </p:cNvSpPr>
          <p:nvPr>
            <p:ph type="body" sz="quarter" idx="10"/>
          </p:nvPr>
        </p:nvSpPr>
        <p:spPr>
          <a:xfrm>
            <a:off x="628650" y="2044640"/>
            <a:ext cx="8023644" cy="37353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501602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1CC"/>
        </a:solidFill>
        <a:effectLst/>
      </p:bgPr>
    </p:bg>
    <p:spTree>
      <p:nvGrpSpPr>
        <p:cNvPr id="1" name=""/>
        <p:cNvGrpSpPr/>
        <p:nvPr/>
      </p:nvGrpSpPr>
      <p:grpSpPr>
        <a:xfrm>
          <a:off x="0" y="0"/>
          <a:ext cx="0" cy="0"/>
          <a:chOff x="0" y="0"/>
          <a:chExt cx="0" cy="0"/>
        </a:xfrm>
      </p:grpSpPr>
      <p:sp>
        <p:nvSpPr>
          <p:cNvPr id="9" name="TextBox 8"/>
          <p:cNvSpPr txBox="1"/>
          <p:nvPr userDrawn="1"/>
        </p:nvSpPr>
        <p:spPr>
          <a:xfrm>
            <a:off x="0" y="1"/>
            <a:ext cx="9144000" cy="692497"/>
          </a:xfrm>
          <a:prstGeom prst="rect">
            <a:avLst/>
          </a:prstGeom>
          <a:solidFill>
            <a:srgbClr val="782F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srgbClr val="FFFFE5"/>
                </a:solidFill>
                <a:effectLst/>
                <a:uLnTx/>
                <a:uFillTx/>
                <a:latin typeface="Garamond" pitchFamily="18" charset="0"/>
                <a:ea typeface="+mn-ea"/>
                <a:cs typeface="+mn-cs"/>
              </a:rPr>
              <a:t>Office of Human Resources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E5"/>
                </a:solidFill>
                <a:effectLst/>
                <a:uLnTx/>
                <a:uFillTx/>
                <a:latin typeface="Garamond" pitchFamily="18" charset="0"/>
                <a:ea typeface="+mn-ea"/>
                <a:cs typeface="+mn-cs"/>
              </a:rPr>
              <a:t>Tidbits – Spring 2026</a:t>
            </a:r>
          </a:p>
        </p:txBody>
      </p:sp>
    </p:spTree>
    <p:extLst>
      <p:ext uri="{BB962C8B-B14F-4D97-AF65-F5344CB8AC3E}">
        <p14:creationId xmlns:p14="http://schemas.microsoft.com/office/powerpoint/2010/main" val="351157257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9" r:id="rId4"/>
    <p:sldLayoutId id="2147483670" r:id="rId5"/>
    <p:sldLayoutId id="2147483671" r:id="rId6"/>
  </p:sldLayoutIdLst>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hr.fsu.edu/sites/g/files/upcbnu2186/files/PDF/Publications/training/TrainingRegistrationGuide.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olicies.vpfa.fsu.edu/policies-and-procedures/faculty-staff/employment-relatives-nepotism-policy" TargetMode="External"/><Relationship Id="rId1" Type="http://schemas.openxmlformats.org/officeDocument/2006/relationships/slideLayout" Target="../slideLayouts/slideLayout6.xml"/><Relationship Id="rId5" Type="http://schemas.openxmlformats.org/officeDocument/2006/relationships/hyperlink" Target="https://hr.fsu.edu/sites/g/files/upcbnu2186/files/PDF/docs/Analyst-and-Recruiter-Departmental-Assignments.pdf" TargetMode="Externa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r.fsu.edu/sites/g/files/upcbnu2186/files/PDF/Publications/training/TrainingRegistrationGuide.pdf" TargetMode="External"/><Relationship Id="rId2" Type="http://schemas.openxmlformats.org/officeDocument/2006/relationships/hyperlink" Target="searchtraining.hr.fsu.edu"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hr.fsu.edu/sites/default/files/Sections/EDM/2024%20Appointment%20Papers%20Matrix%20-%20Master%20File.pdf" TargetMode="External"/><Relationship Id="rId2" Type="http://schemas.openxmlformats.org/officeDocument/2006/relationships/hyperlink" Target="https://hr.fsu.edu/communications/calendars" TargetMode="Externa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hyperlink" Target="mailto:hr-edm@fs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sv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HR-Records@fsu.edu"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bg23m@fsu.edu"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hr.fsu.edu/compliance-posters" TargetMode="External"/><Relationship Id="rId1" Type="http://schemas.openxmlformats.org/officeDocument/2006/relationships/slideLayout" Target="../slideLayouts/slideLayout6.xml"/><Relationship Id="rId5" Type="http://schemas.openxmlformats.org/officeDocument/2006/relationships/hyperlink" Target="https://rabat.eregulations.org/procedure/118/81/step/336?l=fr" TargetMode="Externa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3.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1.png"/><Relationship Id="rId5" Type="http://schemas.microsoft.com/office/2007/relationships/hdphoto" Target="../media/hdphoto6.wdp"/><Relationship Id="rId4" Type="http://schemas.openxmlformats.org/officeDocument/2006/relationships/image" Target="../media/image30.png"/><Relationship Id="rId9" Type="http://schemas.openxmlformats.org/officeDocument/2006/relationships/hyperlink" Target="mailto:training@fsu.edu"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payroll@fsu.edu" TargetMode="External"/><Relationship Id="rId2" Type="http://schemas.openxmlformats.org/officeDocument/2006/relationships/hyperlink" Target="https://www.irs.gov/newsroom/one-big-beautiful-bill-act-tax-deductions-for-working-americans-and-senior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r.fsu.edu/sites/g/files/upcbnu2186/files/PDF/docs/Analyst-and-Recruiter-Departmental-Assignment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r.fsu.edu/sites/g/files/upcbnu2186/files/PDF/Publications/training/CreatingaJobOpening.pdf" TargetMode="Externa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veteran-jobs@fsu.edu"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hr.fsu.edu/sites/g/files/upcbnu2186/files/PDF/docs/Analyst-and-Recruiter-Departmental-Assignment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r.fsu.edu/navigating-recruitment-todays-job-market" TargetMode="External"/><Relationship Id="rId2" Type="http://schemas.openxmlformats.org/officeDocument/2006/relationships/hyperlink" Target="https://hr.fsu.edu/hr-forms/o"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hr.fsu.edu/sections/training-organizational-development/omni-training-guid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520653" y="931050"/>
            <a:ext cx="8153400" cy="769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Compensation Portal Reminder</a:t>
            </a:r>
            <a:endParaRPr kumimoji="0" lang="en-US" sz="2000" b="1" i="0" u="none" strike="noStrike" kern="1200" cap="none" spc="0" normalizeH="0" baseline="0" noProof="0">
              <a:ln>
                <a:noFill/>
              </a:ln>
              <a:solidFill>
                <a:srgbClr val="782F40"/>
              </a:solidFill>
              <a:effectLst/>
              <a:uLnTx/>
              <a:uFillTx/>
              <a:latin typeface="+mn-lt"/>
              <a:ea typeface="+mn-ea"/>
              <a:cs typeface="+mn-cs"/>
            </a:endParaRPr>
          </a:p>
        </p:txBody>
      </p:sp>
      <p:sp>
        <p:nvSpPr>
          <p:cNvPr id="12" name="Content Placeholder 5">
            <a:extLst>
              <a:ext uri="{FF2B5EF4-FFF2-40B4-BE49-F238E27FC236}">
                <a16:creationId xmlns:a16="http://schemas.microsoft.com/office/drawing/2014/main" id="{86F4D92D-BEC6-4554-B639-78F0320870A5}"/>
              </a:ext>
            </a:extLst>
          </p:cNvPr>
          <p:cNvSpPr txBox="1">
            <a:spLocks/>
          </p:cNvSpPr>
          <p:nvPr/>
        </p:nvSpPr>
        <p:spPr>
          <a:xfrm>
            <a:off x="571500" y="1587417"/>
            <a:ext cx="8001000" cy="769938"/>
          </a:xfrm>
          <a:prstGeom prst="rect">
            <a:avLst/>
          </a:prstGeom>
        </p:spPr>
        <p:txBody>
          <a:bodyPr>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sz="2200"/>
              <a:t>Please submit all Staff compensation and/or position review requests for initial review through the Compensation Portal.</a:t>
            </a:r>
          </a:p>
          <a:p>
            <a:pPr algn="ctr"/>
            <a:endParaRPr lang="en-US" sz="1200"/>
          </a:p>
        </p:txBody>
      </p:sp>
      <p:pic>
        <p:nvPicPr>
          <p:cNvPr id="8" name="Picture 7" descr="Screenshot of Compensation Website where Compensation Portal link is located. ">
            <a:extLst>
              <a:ext uri="{FF2B5EF4-FFF2-40B4-BE49-F238E27FC236}">
                <a16:creationId xmlns:a16="http://schemas.microsoft.com/office/drawing/2014/main" id="{A509CF89-5D73-EBF3-A668-D092661697CF}"/>
              </a:ext>
              <a:ext uri="{C183D7F6-B498-43B3-948B-1728B52AA6E4}">
                <adec:decorative xmlns:adec="http://schemas.microsoft.com/office/drawing/2017/decorative" val="0"/>
              </a:ext>
            </a:extLst>
          </p:cNvPr>
          <p:cNvPicPr>
            <a:picLocks noChangeAspect="1"/>
          </p:cNvPicPr>
          <p:nvPr/>
        </p:nvPicPr>
        <p:blipFill rotWithShape="1">
          <a:blip r:embed="rId3"/>
          <a:srcRect l="2500" t="23615" b="18586"/>
          <a:stretch/>
        </p:blipFill>
        <p:spPr>
          <a:xfrm>
            <a:off x="476250" y="2448901"/>
            <a:ext cx="8191500" cy="3478049"/>
          </a:xfrm>
          <a:prstGeom prst="rect">
            <a:avLst/>
          </a:prstGeom>
        </p:spPr>
      </p:pic>
      <p:sp>
        <p:nvSpPr>
          <p:cNvPr id="4" name="TextBox 3">
            <a:extLst>
              <a:ext uri="{FF2B5EF4-FFF2-40B4-BE49-F238E27FC236}">
                <a16:creationId xmlns:a16="http://schemas.microsoft.com/office/drawing/2014/main" id="{729D215D-F5A6-9B2E-5E5D-D1A60F0232B2}"/>
              </a:ext>
            </a:extLst>
          </p:cNvPr>
          <p:cNvSpPr txBox="1"/>
          <p:nvPr/>
        </p:nvSpPr>
        <p:spPr>
          <a:xfrm>
            <a:off x="723900" y="6146215"/>
            <a:ext cx="7696200" cy="369332"/>
          </a:xfrm>
          <a:prstGeom prst="rect">
            <a:avLst/>
          </a:prstGeom>
          <a:noFill/>
        </p:spPr>
        <p:txBody>
          <a:bodyPr wrap="square" lIns="91440" tIns="45720" rIns="91440" bIns="45720" rtlCol="0" anchor="t">
            <a:spAutoFit/>
          </a:bodyPr>
          <a:lstStyle/>
          <a:p>
            <a:pPr algn="ctr"/>
            <a:r>
              <a:rPr lang="en-US" sz="1800" b="1">
                <a:solidFill>
                  <a:srgbClr val="782F40"/>
                </a:solidFill>
              </a:rPr>
              <a:t>HR Website &gt; Compensation Services &gt; Compensation Request Portal</a:t>
            </a:r>
            <a:endParaRPr lang="en-US" b="1">
              <a:solidFill>
                <a:srgbClr val="782F40"/>
              </a:solidFill>
              <a:ea typeface="Calibri"/>
              <a:cs typeface="Calibri"/>
            </a:endParaRPr>
          </a:p>
        </p:txBody>
      </p:sp>
    </p:spTree>
    <p:extLst>
      <p:ext uri="{BB962C8B-B14F-4D97-AF65-F5344CB8AC3E}">
        <p14:creationId xmlns:p14="http://schemas.microsoft.com/office/powerpoint/2010/main" val="2218396801"/>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1319B-935C-BD4A-0353-EB9E7FA7B43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764E68F-DA93-8192-89B4-2B162F74CA44}"/>
              </a:ext>
            </a:extLst>
          </p:cNvPr>
          <p:cNvSpPr txBox="1">
            <a:spLocks noGrp="1"/>
          </p:cNvSpPr>
          <p:nvPr>
            <p:ph type="title" idx="4294967295"/>
          </p:nvPr>
        </p:nvSpPr>
        <p:spPr>
          <a:xfrm>
            <a:off x="1436319" y="867233"/>
            <a:ext cx="6435213"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Have you taken the online </a:t>
            </a:r>
            <a:endParaRPr kumimoji="0" lang="en-US" sz="1800" b="0"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OPS Hiring Training?</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98A30C11-B01D-18FA-4471-A3AEBD9BE5A2}"/>
              </a:ext>
            </a:extLst>
          </p:cNvPr>
          <p:cNvSpPr txBox="1"/>
          <p:nvPr/>
        </p:nvSpPr>
        <p:spPr>
          <a:xfrm>
            <a:off x="760427" y="2243720"/>
            <a:ext cx="7780070" cy="2375009"/>
          </a:xfrm>
          <a:prstGeom prst="rect">
            <a:avLst/>
          </a:prstGeom>
          <a:noFill/>
        </p:spPr>
        <p:txBody>
          <a:bodyPr wrap="square" lIns="91440" tIns="45720" rIns="91440" bIns="45720" anchor="t">
            <a:spAutoFit/>
          </a:bodyPr>
          <a:lstStyle/>
          <a:p>
            <a:pPr marL="457200" indent="-457200">
              <a:spcBef>
                <a:spcPts val="0"/>
              </a:spcBef>
              <a:spcAft>
                <a:spcPts val="1013"/>
              </a:spcAft>
              <a:buFont typeface="Arial" panose="020B0604020202020204" pitchFamily="34" charset="0"/>
              <a:buChar char="•"/>
            </a:pPr>
            <a:r>
              <a:rPr lang="en-US" sz="2800"/>
              <a:t>Hop aboard the </a:t>
            </a:r>
            <a:r>
              <a:rPr lang="en-US" sz="2800" b="1"/>
              <a:t>OPS Hiring Express </a:t>
            </a:r>
            <a:r>
              <a:rPr lang="en-US" sz="2800"/>
              <a:t>and learn how to appoint OPS, GA, OPS Faculty, Courtesy, and One Time Pay hires!</a:t>
            </a:r>
          </a:p>
          <a:p>
            <a:pPr marL="457200" indent="-457200">
              <a:spcBef>
                <a:spcPts val="0"/>
              </a:spcBef>
              <a:spcAft>
                <a:spcPts val="1013"/>
              </a:spcAft>
              <a:buFont typeface="Arial" panose="020B0604020202020204" pitchFamily="34" charset="0"/>
              <a:buChar char="•"/>
            </a:pPr>
            <a:r>
              <a:rPr lang="en-US" sz="2800">
                <a:hlinkClick r:id="rId2"/>
              </a:rPr>
              <a:t>Register today</a:t>
            </a:r>
            <a:r>
              <a:rPr lang="en-US" sz="2800"/>
              <a:t>—Course Name: </a:t>
            </a:r>
            <a:r>
              <a:rPr lang="en-US" sz="2800" i="1"/>
              <a:t>OPS Hiring Express Online</a:t>
            </a:r>
            <a:r>
              <a:rPr lang="en-US" sz="2800"/>
              <a:t>, Course Number: </a:t>
            </a:r>
            <a:r>
              <a:rPr lang="en-US" sz="2800" i="1"/>
              <a:t>BTREC3</a:t>
            </a:r>
            <a:endParaRPr lang="en-US" sz="2800"/>
          </a:p>
        </p:txBody>
      </p:sp>
      <p:pic>
        <p:nvPicPr>
          <p:cNvPr id="2" name="Picture 1">
            <a:extLst>
              <a:ext uri="{FF2B5EF4-FFF2-40B4-BE49-F238E27FC236}">
                <a16:creationId xmlns:a16="http://schemas.microsoft.com/office/drawing/2014/main" id="{166013E2-CFA4-6195-007F-B60D60F0B621}"/>
              </a:ext>
              <a:ext uri="{C183D7F6-B498-43B3-948B-1728B52AA6E4}">
                <adec:decorative xmlns:adec="http://schemas.microsoft.com/office/drawing/2017/decorative" val="1"/>
              </a:ext>
            </a:extLst>
          </p:cNvPr>
          <p:cNvPicPr>
            <a:picLocks noChangeAspect="1"/>
          </p:cNvPicPr>
          <p:nvPr/>
        </p:nvPicPr>
        <p:blipFill>
          <a:blip r:embed="rId3"/>
          <a:srcRect l="22807" r="351" b="10692"/>
          <a:stretch>
            <a:fillRect/>
          </a:stretch>
        </p:blipFill>
        <p:spPr>
          <a:xfrm>
            <a:off x="3392129" y="4849848"/>
            <a:ext cx="2530740" cy="1708954"/>
          </a:xfrm>
          <a:prstGeom prst="rect">
            <a:avLst/>
          </a:prstGeom>
        </p:spPr>
      </p:pic>
    </p:spTree>
    <p:extLst>
      <p:ext uri="{BB962C8B-B14F-4D97-AF65-F5344CB8AC3E}">
        <p14:creationId xmlns:p14="http://schemas.microsoft.com/office/powerpoint/2010/main" val="3035053731"/>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32219-4611-7CF3-0170-903345B9E6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E0E9E-190E-E1B6-1F50-E3E3E90B9CC4}"/>
              </a:ext>
            </a:extLst>
          </p:cNvPr>
          <p:cNvSpPr>
            <a:spLocks noGrp="1"/>
          </p:cNvSpPr>
          <p:nvPr>
            <p:ph type="title"/>
          </p:nvPr>
        </p:nvSpPr>
        <p:spPr/>
        <p:txBody>
          <a:bodyPr/>
          <a:lstStyle/>
          <a:p>
            <a:r>
              <a:rPr lang="en-US"/>
              <a:t>Helpful HR Query Alert</a:t>
            </a:r>
          </a:p>
        </p:txBody>
      </p:sp>
      <p:sp>
        <p:nvSpPr>
          <p:cNvPr id="4" name="Text Placeholder 1">
            <a:extLst>
              <a:ext uri="{FF2B5EF4-FFF2-40B4-BE49-F238E27FC236}">
                <a16:creationId xmlns:a16="http://schemas.microsoft.com/office/drawing/2014/main" id="{E460576A-74BC-8FD4-9A11-9D3561FF1D25}"/>
              </a:ext>
            </a:extLst>
          </p:cNvPr>
          <p:cNvSpPr>
            <a:spLocks noGrp="1"/>
          </p:cNvSpPr>
          <p:nvPr>
            <p:ph type="body" sz="quarter" idx="10"/>
          </p:nvPr>
        </p:nvSpPr>
        <p:spPr>
          <a:xfrm>
            <a:off x="484632" y="2044640"/>
            <a:ext cx="8167662" cy="3735388"/>
          </a:xfrm>
        </p:spPr>
        <p:txBody>
          <a:bodyPr/>
          <a:lstStyle/>
          <a:p>
            <a:pPr marL="0" indent="0" algn="ctr">
              <a:spcBef>
                <a:spcPts val="0"/>
              </a:spcBef>
              <a:spcAft>
                <a:spcPts val="1013"/>
              </a:spcAft>
              <a:buNone/>
            </a:pPr>
            <a:r>
              <a:rPr lang="en-US" sz="2800" b="1">
                <a:solidFill>
                  <a:srgbClr val="000000"/>
                </a:solidFill>
                <a:ea typeface="Open Sans" panose="020B0606030504020204" pitchFamily="34" charset="0"/>
                <a:cs typeface="Open Sans" panose="020B0606030504020204" pitchFamily="34" charset="0"/>
              </a:rPr>
              <a:t>FSU_OFFER_PEND_APPR_DEPREP_USE </a:t>
            </a:r>
            <a:r>
              <a:rPr lang="en-US" sz="2800">
                <a:solidFill>
                  <a:srgbClr val="000000"/>
                </a:solidFill>
                <a:ea typeface="Open Sans" panose="020B0606030504020204" pitchFamily="34" charset="0"/>
                <a:cs typeface="Open Sans" panose="020B0606030504020204" pitchFamily="34" charset="0"/>
              </a:rPr>
              <a:t>shows all pending offers, per department ID, at the current workflow step. </a:t>
            </a:r>
          </a:p>
          <a:p>
            <a:pPr algn="ctr">
              <a:spcBef>
                <a:spcPts val="0"/>
              </a:spcBef>
              <a:spcAft>
                <a:spcPts val="1013"/>
              </a:spcAft>
            </a:pPr>
            <a:endParaRPr lang="en-US" sz="2800">
              <a:solidFill>
                <a:srgbClr val="000000"/>
              </a:solidFill>
              <a:ea typeface="Open Sans" panose="020B0606030504020204" pitchFamily="34" charset="0"/>
              <a:cs typeface="Open Sans" panose="020B0606030504020204" pitchFamily="34" charset="0"/>
            </a:endParaRPr>
          </a:p>
          <a:p>
            <a:pPr marL="0" indent="0" algn="ctr">
              <a:spcBef>
                <a:spcPts val="0"/>
              </a:spcBef>
              <a:spcAft>
                <a:spcPts val="1013"/>
              </a:spcAft>
              <a:buNone/>
            </a:pPr>
            <a:r>
              <a:rPr lang="en-US" sz="2800" i="1">
                <a:solidFill>
                  <a:srgbClr val="000000"/>
                </a:solidFill>
                <a:ea typeface="Open Sans" panose="020B0606030504020204" pitchFamily="34" charset="0"/>
                <a:cs typeface="Open Sans" panose="020B0606030504020204" pitchFamily="34" charset="0"/>
              </a:rPr>
              <a:t>Great tool for departments to track the status of offers!</a:t>
            </a:r>
            <a:endParaRPr lang="en-US" sz="2800" i="1">
              <a:ea typeface="Open Sans" panose="020B0606030504020204" pitchFamily="34" charset="0"/>
              <a:cs typeface="Open Sans" panose="020B0606030504020204" pitchFamily="34" charset="0"/>
            </a:endParaRPr>
          </a:p>
          <a:p>
            <a:pPr marL="457200" indent="-457200">
              <a:spcBef>
                <a:spcPts val="0"/>
              </a:spcBef>
              <a:buFont typeface="Arial" panose="020B0604020202020204" pitchFamily="34" charset="0"/>
              <a:buChar char="•"/>
            </a:pPr>
            <a:endParaRPr lang="en-US" sz="2400"/>
          </a:p>
        </p:txBody>
      </p:sp>
      <p:pic>
        <p:nvPicPr>
          <p:cNvPr id="12" name="Picture 11">
            <a:extLst>
              <a:ext uri="{FF2B5EF4-FFF2-40B4-BE49-F238E27FC236}">
                <a16:creationId xmlns:a16="http://schemas.microsoft.com/office/drawing/2014/main" id="{18B2127B-7D9D-052E-732E-061CCE93FDF6}"/>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730753" y="5003801"/>
            <a:ext cx="1532199" cy="1642921"/>
          </a:xfrm>
          <a:prstGeom prst="rect">
            <a:avLst/>
          </a:prstGeom>
        </p:spPr>
      </p:pic>
    </p:spTree>
    <p:extLst>
      <p:ext uri="{BB962C8B-B14F-4D97-AF65-F5344CB8AC3E}">
        <p14:creationId xmlns:p14="http://schemas.microsoft.com/office/powerpoint/2010/main" val="2186477745"/>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4EA0-F464-C6FD-79F5-26A1C4D4318D}"/>
              </a:ext>
            </a:extLst>
          </p:cNvPr>
          <p:cNvSpPr>
            <a:spLocks noGrp="1"/>
          </p:cNvSpPr>
          <p:nvPr>
            <p:ph type="title"/>
          </p:nvPr>
        </p:nvSpPr>
        <p:spPr>
          <a:xfrm>
            <a:off x="628650" y="899963"/>
            <a:ext cx="7886700" cy="687297"/>
          </a:xfrm>
        </p:spPr>
        <p:txBody>
          <a:bodyPr/>
          <a:lstStyle/>
          <a:p>
            <a:r>
              <a:rPr lang="en-US"/>
              <a:t>HR Policy Reminder</a:t>
            </a:r>
          </a:p>
        </p:txBody>
      </p:sp>
      <p:sp>
        <p:nvSpPr>
          <p:cNvPr id="4" name="Text Placeholder 1"/>
          <p:cNvSpPr>
            <a:spLocks noGrp="1"/>
          </p:cNvSpPr>
          <p:nvPr>
            <p:ph type="body" sz="quarter" idx="10"/>
          </p:nvPr>
        </p:nvSpPr>
        <p:spPr>
          <a:xfrm>
            <a:off x="628650" y="1818727"/>
            <a:ext cx="8023644" cy="3735388"/>
          </a:xfrm>
        </p:spPr>
        <p:txBody>
          <a:bodyPr/>
          <a:lstStyle/>
          <a:p>
            <a:pPr marL="0" indent="0" algn="ctr">
              <a:spcBef>
                <a:spcPts val="0"/>
              </a:spcBef>
              <a:spcAft>
                <a:spcPts val="1013"/>
              </a:spcAft>
              <a:buNone/>
            </a:pPr>
            <a:r>
              <a:rPr lang="en-US" sz="2800" dirty="0">
                <a:solidFill>
                  <a:srgbClr val="000000"/>
                </a:solidFill>
                <a:ea typeface="Open Sans" pitchFamily="2" charset="0"/>
                <a:cs typeface="Open Sans" pitchFamily="2" charset="0"/>
              </a:rPr>
              <a:t>When reviewing Employment of Relatives requests in the Onboarding portal, supervisors must review for any </a:t>
            </a:r>
            <a:r>
              <a:rPr lang="en-US" sz="2800" i="1" dirty="0">
                <a:solidFill>
                  <a:srgbClr val="000000"/>
                </a:solidFill>
                <a:ea typeface="Open Sans" pitchFamily="2" charset="0"/>
                <a:cs typeface="Open Sans" pitchFamily="2" charset="0"/>
              </a:rPr>
              <a:t>direct</a:t>
            </a:r>
            <a:r>
              <a:rPr lang="en-US" sz="2800" dirty="0">
                <a:solidFill>
                  <a:srgbClr val="000000"/>
                </a:solidFill>
                <a:ea typeface="Open Sans" pitchFamily="2" charset="0"/>
                <a:cs typeface="Open Sans" pitchFamily="2" charset="0"/>
              </a:rPr>
              <a:t> </a:t>
            </a:r>
            <a:r>
              <a:rPr lang="en-US" sz="2800" b="1" dirty="0">
                <a:solidFill>
                  <a:srgbClr val="000000"/>
                </a:solidFill>
                <a:ea typeface="Open Sans" pitchFamily="2" charset="0"/>
                <a:cs typeface="Open Sans" pitchFamily="2" charset="0"/>
              </a:rPr>
              <a:t>or</a:t>
            </a:r>
            <a:r>
              <a:rPr lang="en-US" sz="2800" dirty="0">
                <a:solidFill>
                  <a:srgbClr val="000000"/>
                </a:solidFill>
                <a:ea typeface="Open Sans" pitchFamily="2" charset="0"/>
                <a:cs typeface="Open Sans" pitchFamily="2" charset="0"/>
              </a:rPr>
              <a:t> </a:t>
            </a:r>
            <a:r>
              <a:rPr lang="en-US" sz="2800" i="1" dirty="0">
                <a:solidFill>
                  <a:srgbClr val="000000"/>
                </a:solidFill>
                <a:ea typeface="Open Sans" pitchFamily="2" charset="0"/>
                <a:cs typeface="Open Sans" pitchFamily="2" charset="0"/>
              </a:rPr>
              <a:t>indirect</a:t>
            </a:r>
            <a:r>
              <a:rPr lang="en-US" sz="2800" dirty="0">
                <a:solidFill>
                  <a:srgbClr val="000000"/>
                </a:solidFill>
                <a:ea typeface="Open Sans" pitchFamily="2" charset="0"/>
                <a:cs typeface="Open Sans" pitchFamily="2" charset="0"/>
              </a:rPr>
              <a:t> reporting per the </a:t>
            </a:r>
            <a:r>
              <a:rPr lang="en-US" sz="2800" dirty="0">
                <a:solidFill>
                  <a:srgbClr val="000000"/>
                </a:solidFill>
                <a:ea typeface="Open Sans" pitchFamily="2" charset="0"/>
                <a:cs typeface="Open Sans" pitchFamily="2" charset="0"/>
                <a:hlinkClick r:id="rId2"/>
              </a:rPr>
              <a:t>policy</a:t>
            </a:r>
            <a:r>
              <a:rPr lang="en-US" sz="2800" dirty="0">
                <a:solidFill>
                  <a:srgbClr val="000000"/>
                </a:solidFill>
                <a:ea typeface="Open Sans" pitchFamily="2" charset="0"/>
                <a:cs typeface="Open Sans" pitchFamily="2" charset="0"/>
              </a:rPr>
              <a:t>. </a:t>
            </a:r>
          </a:p>
          <a:p>
            <a:pPr marL="0" indent="0">
              <a:spcBef>
                <a:spcPts val="0"/>
              </a:spcBef>
              <a:spcAft>
                <a:spcPts val="1013"/>
              </a:spcAft>
              <a:buNone/>
            </a:pPr>
            <a:endParaRPr lang="en-US" dirty="0"/>
          </a:p>
        </p:txBody>
      </p:sp>
      <p:pic>
        <p:nvPicPr>
          <p:cNvPr id="3" name="Picture 2">
            <a:extLst>
              <a:ext uri="{FF2B5EF4-FFF2-40B4-BE49-F238E27FC236}">
                <a16:creationId xmlns:a16="http://schemas.microsoft.com/office/drawing/2014/main" id="{D82569B3-759F-3735-8BA1-437C659E48E9}"/>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550147" y="3229181"/>
            <a:ext cx="2045108" cy="2131928"/>
          </a:xfrm>
          <a:prstGeom prst="rect">
            <a:avLst/>
          </a:prstGeom>
        </p:spPr>
      </p:pic>
      <p:sp>
        <p:nvSpPr>
          <p:cNvPr id="8" name="TextBox 7">
            <a:extLst>
              <a:ext uri="{FF2B5EF4-FFF2-40B4-BE49-F238E27FC236}">
                <a16:creationId xmlns:a16="http://schemas.microsoft.com/office/drawing/2014/main" id="{BE03A202-54F7-D9BB-2FCA-2695171B6949}"/>
              </a:ext>
            </a:extLst>
          </p:cNvPr>
          <p:cNvSpPr txBox="1"/>
          <p:nvPr/>
        </p:nvSpPr>
        <p:spPr>
          <a:xfrm>
            <a:off x="705" y="5785582"/>
            <a:ext cx="9138380" cy="523220"/>
          </a:xfrm>
          <a:prstGeom prst="rect">
            <a:avLst/>
          </a:prstGeom>
          <a:noFill/>
        </p:spPr>
        <p:txBody>
          <a:bodyPr wrap="square" lIns="91440" tIns="45720" rIns="91440" bIns="45720" anchor="t">
            <a:spAutoFit/>
          </a:bodyPr>
          <a:lstStyle/>
          <a:p>
            <a:pPr algn="ctr">
              <a:spcBef>
                <a:spcPts val="0"/>
              </a:spcBef>
              <a:spcAft>
                <a:spcPts val="1013"/>
              </a:spcAft>
            </a:pPr>
            <a:r>
              <a:rPr lang="en-US" sz="2800" b="1">
                <a:solidFill>
                  <a:srgbClr val="000000"/>
                </a:solidFill>
                <a:ea typeface="Open Sans"/>
                <a:cs typeface="Open Sans"/>
              </a:rPr>
              <a:t>Questions? </a:t>
            </a:r>
            <a:r>
              <a:rPr lang="en-US" sz="2800">
                <a:solidFill>
                  <a:srgbClr val="000000"/>
                </a:solidFill>
                <a:ea typeface="Open Sans"/>
                <a:cs typeface="Open Sans"/>
              </a:rPr>
              <a:t>Contact your </a:t>
            </a:r>
            <a:r>
              <a:rPr lang="en-US" sz="2800">
                <a:ea typeface="Open Sans"/>
                <a:cs typeface="Open Sans"/>
                <a:hlinkClick r:id="rId5"/>
              </a:rPr>
              <a:t>Employment Specialist</a:t>
            </a:r>
            <a:endParaRPr lang="en-US" sz="2800">
              <a:ea typeface="Open Sans"/>
              <a:cs typeface="Open Sans"/>
            </a:endParaRPr>
          </a:p>
        </p:txBody>
      </p:sp>
    </p:spTree>
    <p:extLst>
      <p:ext uri="{BB962C8B-B14F-4D97-AF65-F5344CB8AC3E}">
        <p14:creationId xmlns:p14="http://schemas.microsoft.com/office/powerpoint/2010/main" val="350976672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990600"/>
            <a:ext cx="91440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Onboarding Reminders</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0" i="0" u="none" strike="noStrike" kern="1200" cap="none" spc="0" normalizeH="0" baseline="0" noProof="0">
              <a:ln>
                <a:noFill/>
              </a:ln>
              <a:solidFill>
                <a:schemeClr val="tx1"/>
              </a:solidFill>
              <a:effectLst/>
              <a:uLnTx/>
              <a:uFillTx/>
              <a:latin typeface="+mn-lt"/>
              <a:ea typeface="+mn-ea"/>
              <a:cs typeface="+mn-cs"/>
            </a:endParaRPr>
          </a:p>
        </p:txBody>
      </p:sp>
      <p:sp>
        <p:nvSpPr>
          <p:cNvPr id="3" name="Text Placeholder 2"/>
          <p:cNvSpPr>
            <a:spLocks noGrp="1"/>
          </p:cNvSpPr>
          <p:nvPr>
            <p:ph type="body" sz="quarter" idx="11"/>
          </p:nvPr>
        </p:nvSpPr>
        <p:spPr>
          <a:xfrm>
            <a:off x="397153" y="1834418"/>
            <a:ext cx="8343374" cy="2524432"/>
          </a:xfrm>
        </p:spPr>
        <p:txBody>
          <a:bodyPr lIns="91440" tIns="45720" rIns="91440" bIns="45720" anchor="t"/>
          <a:lstStyle/>
          <a:p>
            <a:pPr marL="457200" indent="-457200" algn="l">
              <a:buFont typeface="Arial" panose="020B0604020202020204" pitchFamily="34" charset="0"/>
              <a:buChar char="•"/>
            </a:pPr>
            <a:r>
              <a:rPr lang="en-US"/>
              <a:t>Check </a:t>
            </a:r>
            <a:r>
              <a:rPr lang="en-US" b="1"/>
              <a:t>“My Tasks”</a:t>
            </a:r>
            <a:r>
              <a:rPr lang="en-US"/>
              <a:t> regularly for action items.</a:t>
            </a:r>
          </a:p>
          <a:p>
            <a:pPr marL="457200" indent="-457200" algn="l">
              <a:buFont typeface="Arial" panose="020B0604020202020204" pitchFamily="34" charset="0"/>
              <a:buChar char="•"/>
            </a:pPr>
            <a:r>
              <a:rPr lang="en-US"/>
              <a:t>Monitor the status of workflow items (dual comp, outside employment, employment of relatives) to ensure timely approvals.</a:t>
            </a:r>
          </a:p>
          <a:p>
            <a:pPr marL="457200" indent="-457200" algn="l">
              <a:buFont typeface="Arial" panose="020B0604020202020204" pitchFamily="34" charset="0"/>
              <a:buChar char="•"/>
            </a:pPr>
            <a:r>
              <a:rPr lang="en-US"/>
              <a:t>Use HR Query </a:t>
            </a:r>
            <a:r>
              <a:rPr lang="en-US" b="1">
                <a:ea typeface="Open Sans"/>
                <a:cs typeface="Open Sans"/>
              </a:rPr>
              <a:t>FSU_SM_PEND_CAND_STEP</a:t>
            </a:r>
            <a:r>
              <a:rPr lang="en-US" b="1"/>
              <a:t>_BY_DEPT </a:t>
            </a:r>
            <a:r>
              <a:rPr lang="en-US"/>
              <a:t>to monitor the progress of your candidates in Onboarding. </a:t>
            </a:r>
          </a:p>
          <a:p>
            <a:pPr marL="457200" indent="-457200" algn="l">
              <a:buFont typeface="Arial" panose="020B0604020202020204" pitchFamily="34" charset="0"/>
              <a:buChar char="•"/>
            </a:pPr>
            <a:endParaRPr lang="en-US"/>
          </a:p>
          <a:p>
            <a:endParaRPr lang="en-US"/>
          </a:p>
          <a:p>
            <a:endParaRPr lang="en-US"/>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87097" y="4707409"/>
            <a:ext cx="1766918" cy="1766918"/>
          </a:xfrm>
          <a:prstGeom prst="rect">
            <a:avLst/>
          </a:prstGeom>
        </p:spPr>
      </p:pic>
    </p:spTree>
    <p:extLst>
      <p:ext uri="{BB962C8B-B14F-4D97-AF65-F5344CB8AC3E}">
        <p14:creationId xmlns:p14="http://schemas.microsoft.com/office/powerpoint/2010/main" val="3823459176"/>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E1AA3-CEEC-6EF4-33A4-D92B51E5DA11}"/>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7C7B153A-2007-FAD6-5FE8-4F6A9D09840E}"/>
              </a:ext>
            </a:extLst>
          </p:cNvPr>
          <p:cNvSpPr>
            <a:spLocks noGrp="1"/>
          </p:cNvSpPr>
          <p:nvPr>
            <p:ph type="title" idx="4294967295"/>
          </p:nvPr>
        </p:nvSpPr>
        <p:spPr>
          <a:xfrm>
            <a:off x="0" y="880129"/>
            <a:ext cx="9144000" cy="14030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Have you taken the online </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Onboarding Portal Training? </a:t>
            </a:r>
          </a:p>
        </p:txBody>
      </p:sp>
      <p:sp>
        <p:nvSpPr>
          <p:cNvPr id="10" name="Text Placeholder 2">
            <a:extLst>
              <a:ext uri="{FF2B5EF4-FFF2-40B4-BE49-F238E27FC236}">
                <a16:creationId xmlns:a16="http://schemas.microsoft.com/office/drawing/2014/main" id="{5428314D-E1F4-7069-3AC0-581C215709DC}"/>
              </a:ext>
            </a:extLst>
          </p:cNvPr>
          <p:cNvSpPr>
            <a:spLocks noGrp="1"/>
          </p:cNvSpPr>
          <p:nvPr>
            <p:ph type="body" sz="quarter" idx="11"/>
          </p:nvPr>
        </p:nvSpPr>
        <p:spPr>
          <a:xfrm>
            <a:off x="0" y="5122605"/>
            <a:ext cx="9144000" cy="1269045"/>
          </a:xfrm>
        </p:spPr>
        <p:txBody>
          <a:bodyPr/>
          <a:lstStyle/>
          <a:p>
            <a:br>
              <a:rPr lang="en-US" sz="3200">
                <a:hlinkClick r:id="rId2"/>
              </a:rPr>
            </a:br>
            <a:r>
              <a:rPr lang="en-US" sz="3600">
                <a:hlinkClick r:id="rId3"/>
              </a:rPr>
              <a:t>Register today</a:t>
            </a:r>
            <a:r>
              <a:rPr lang="en-US" sz="3600"/>
              <a:t> for course </a:t>
            </a:r>
            <a:r>
              <a:rPr lang="en-US" sz="3600" b="1" i="0">
                <a:solidFill>
                  <a:srgbClr val="2C2A29"/>
                </a:solidFill>
                <a:effectLst/>
                <a:latin typeface="Open Sans" pitchFamily="34" charset="0"/>
              </a:rPr>
              <a:t>BTSMT0</a:t>
            </a:r>
            <a:r>
              <a:rPr lang="en-US" sz="3600" b="0" i="0">
                <a:solidFill>
                  <a:srgbClr val="2C2A29"/>
                </a:solidFill>
                <a:effectLst/>
                <a:latin typeface="Open Sans" pitchFamily="34" charset="0"/>
              </a:rPr>
              <a:t> </a:t>
            </a:r>
            <a:endParaRPr lang="en-US" sz="3600"/>
          </a:p>
        </p:txBody>
      </p:sp>
      <p:pic>
        <p:nvPicPr>
          <p:cNvPr id="2" name="Picture 1">
            <a:extLst>
              <a:ext uri="{FF2B5EF4-FFF2-40B4-BE49-F238E27FC236}">
                <a16:creationId xmlns:a16="http://schemas.microsoft.com/office/drawing/2014/main" id="{4BFE4BAA-9329-5856-D01F-64227D22590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8547" y="2280293"/>
            <a:ext cx="3414077" cy="3350870"/>
          </a:xfrm>
          <a:prstGeom prst="rect">
            <a:avLst/>
          </a:prstGeom>
        </p:spPr>
      </p:pic>
    </p:spTree>
    <p:extLst>
      <p:ext uri="{BB962C8B-B14F-4D97-AF65-F5344CB8AC3E}">
        <p14:creationId xmlns:p14="http://schemas.microsoft.com/office/powerpoint/2010/main" val="76201101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1034494"/>
            <a:ext cx="91440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Records Retention for Recruiting Efforts</a:t>
            </a:r>
          </a:p>
        </p:txBody>
      </p:sp>
      <p:sp>
        <p:nvSpPr>
          <p:cNvPr id="3" name="Text Placeholder 2"/>
          <p:cNvSpPr>
            <a:spLocks noGrp="1"/>
          </p:cNvSpPr>
          <p:nvPr>
            <p:ph type="body" sz="quarter" idx="11"/>
          </p:nvPr>
        </p:nvSpPr>
        <p:spPr>
          <a:xfrm>
            <a:off x="0" y="1989128"/>
            <a:ext cx="9144000" cy="1676400"/>
          </a:xfrm>
        </p:spPr>
        <p:txBody>
          <a:bodyPr/>
          <a:lstStyle/>
          <a:p>
            <a:r>
              <a:rPr lang="en-US" sz="2800"/>
              <a:t>Departments must keep all hiring documentation for </a:t>
            </a:r>
            <a:r>
              <a:rPr lang="en-US" sz="2800" b="1"/>
              <a:t>4 years</a:t>
            </a:r>
            <a:r>
              <a:rPr lang="en-US" sz="2800"/>
              <a:t>.</a:t>
            </a:r>
          </a:p>
          <a:p>
            <a:r>
              <a:rPr lang="en-US" sz="2800"/>
              <a:t>This changes to </a:t>
            </a:r>
            <a:r>
              <a:rPr lang="en-US" sz="2800" b="1"/>
              <a:t>5 years </a:t>
            </a:r>
            <a:r>
              <a:rPr lang="en-US" sz="2800"/>
              <a:t>when hiring a foreign national.</a:t>
            </a:r>
          </a:p>
        </p:txBody>
      </p:sp>
      <p:pic>
        <p:nvPicPr>
          <p:cNvPr id="10" name="Picture 9">
            <a:extLst>
              <a:ext uri="{FF2B5EF4-FFF2-40B4-BE49-F238E27FC236}">
                <a16:creationId xmlns:a16="http://schemas.microsoft.com/office/drawing/2014/main" id="{AEC9F11D-A0A7-CEE1-1DCC-9B9D0DF2680B}"/>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3563114" y="3665528"/>
            <a:ext cx="2017771" cy="2407678"/>
          </a:xfrm>
          <a:prstGeom prst="rect">
            <a:avLst/>
          </a:prstGeom>
        </p:spPr>
      </p:pic>
    </p:spTree>
    <p:extLst>
      <p:ext uri="{BB962C8B-B14F-4D97-AF65-F5344CB8AC3E}">
        <p14:creationId xmlns:p14="http://schemas.microsoft.com/office/powerpoint/2010/main" val="113244537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894828-7262-4308-1AAF-A2DA7D3DC1F7}"/>
              </a:ext>
            </a:extLst>
          </p:cNvPr>
          <p:cNvSpPr txBox="1">
            <a:spLocks noGrp="1"/>
          </p:cNvSpPr>
          <p:nvPr>
            <p:ph type="title" idx="4294967295"/>
          </p:nvPr>
        </p:nvSpPr>
        <p:spPr>
          <a:xfrm>
            <a:off x="1057976" y="1022133"/>
            <a:ext cx="702804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libri"/>
                <a:ea typeface="+mn-ea"/>
                <a:cs typeface="+mn-cs"/>
              </a:rPr>
              <a:t>Activating the FSUID</a:t>
            </a:r>
            <a:endParaRPr kumimoji="0" lang="en-US" sz="3600" b="0" i="0" u="none" strike="noStrike" kern="1200" cap="none" spc="0" normalizeH="0" baseline="0" noProof="0">
              <a:ln>
                <a:noFill/>
              </a:ln>
              <a:solidFill>
                <a:srgbClr val="FF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771764E8-54DB-234B-D287-FABD5563914D}"/>
              </a:ext>
            </a:extLst>
          </p:cNvPr>
          <p:cNvSpPr txBox="1"/>
          <p:nvPr/>
        </p:nvSpPr>
        <p:spPr>
          <a:xfrm>
            <a:off x="495300" y="1828800"/>
            <a:ext cx="8216609" cy="433965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When can an employee activate their FSUID?</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An employee’s FSUID account can be activated within the following number of days </a:t>
            </a:r>
            <a:r>
              <a:rPr kumimoji="0" lang="en-US" sz="2400" b="1" i="1" strike="noStrike" kern="1200" cap="none" spc="0" normalizeH="0" baseline="0" noProof="0" dirty="0">
                <a:ln>
                  <a:noFill/>
                </a:ln>
                <a:solidFill>
                  <a:prstClr val="black"/>
                </a:solidFill>
                <a:effectLst/>
                <a:uLnTx/>
                <a:uFillTx/>
                <a:latin typeface="Calibri"/>
                <a:ea typeface="+mn-ea"/>
                <a:cs typeface="+mn-cs"/>
              </a:rPr>
              <a:t>prior to their official start date</a:t>
            </a:r>
            <a:r>
              <a:rPr kumimoji="0" lang="en-US" sz="2400" b="0" i="1" u="none" strike="noStrike" kern="1200" cap="none" spc="0" normalizeH="0" baseline="0" noProof="0" dirty="0">
                <a:ln>
                  <a:noFill/>
                </a:ln>
                <a:solidFill>
                  <a:prstClr val="black"/>
                </a:solidFill>
                <a:effectLst/>
                <a:uLnTx/>
                <a:uFillTx/>
                <a:latin typeface="Calibri"/>
                <a:ea typeface="+mn-ea"/>
                <a:cs typeface="+mn-cs"/>
              </a:rPr>
              <a:t>, but only after Human Resources has processed the employee’s hire in OMNI HR.  </a:t>
            </a:r>
            <a:endParaRPr lang="en-US" sz="2400" b="1" i="1"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Calibri"/>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USPS, OPS, Courtesy employees </a:t>
            </a:r>
            <a:r>
              <a:rPr kumimoji="0" lang="en-US" sz="2400" b="0" i="0" u="none" strike="noStrike" kern="1200" cap="none" spc="0" normalizeH="0" baseline="0" noProof="0" dirty="0">
                <a:ln>
                  <a:noFill/>
                </a:ln>
                <a:solidFill>
                  <a:prstClr val="black"/>
                </a:solidFill>
                <a:effectLst/>
                <a:uLnTx/>
                <a:uFillTx/>
                <a:latin typeface="Calibri"/>
                <a:ea typeface="+mn-ea"/>
                <a:cs typeface="+mn-cs"/>
              </a:rPr>
              <a:t>– 3 days </a:t>
            </a:r>
            <a:endParaRPr lang="en-US" sz="2400" b="0" i="1" u="none" strike="noStrike" kern="1200" cap="none" spc="0" normalizeH="0" baseline="0" noProof="0" dirty="0">
              <a:ln>
                <a:noFill/>
              </a:ln>
              <a:solidFill>
                <a:prstClr val="black"/>
              </a:solidFill>
              <a:effectLst/>
              <a:uLnTx/>
              <a:uFillTx/>
              <a:latin typeface="Calibri"/>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Calibri"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A&amp;P employees – </a:t>
            </a:r>
            <a:r>
              <a:rPr kumimoji="0" lang="en-US" sz="2400" b="0" i="0" u="none" strike="noStrike" kern="1200" cap="none" spc="0" normalizeH="0" baseline="0" noProof="0" dirty="0">
                <a:ln>
                  <a:noFill/>
                </a:ln>
                <a:solidFill>
                  <a:prstClr val="black"/>
                </a:solidFill>
                <a:effectLst/>
                <a:uLnTx/>
                <a:uFillTx/>
                <a:latin typeface="Calibri"/>
                <a:ea typeface="+mn-ea"/>
                <a:cs typeface="+mn-cs"/>
              </a:rPr>
              <a:t>7 days</a:t>
            </a:r>
            <a:endParaRPr lang="en-US" sz="2400" b="0" i="1" u="none" strike="noStrike" kern="1200" cap="none" spc="0" normalizeH="0" baseline="0" noProof="0" dirty="0">
              <a:ln>
                <a:noFill/>
              </a:ln>
              <a:solidFill>
                <a:prstClr val="black"/>
              </a:solidFill>
              <a:effectLst/>
              <a:uLnTx/>
              <a:uFillTx/>
              <a:latin typeface="Calibri"/>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Calibri"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Faculty and Executive Service employees </a:t>
            </a:r>
            <a:r>
              <a:rPr kumimoji="0" lang="en-US" sz="2400" b="0" i="0" u="none" strike="noStrike" kern="1200" cap="none" spc="0" normalizeH="0" baseline="0" noProof="0" dirty="0">
                <a:ln>
                  <a:noFill/>
                </a:ln>
                <a:solidFill>
                  <a:prstClr val="black"/>
                </a:solidFill>
                <a:effectLst/>
                <a:uLnTx/>
                <a:uFillTx/>
                <a:latin typeface="Calibri"/>
                <a:ea typeface="+mn-ea"/>
                <a:cs typeface="+mn-cs"/>
              </a:rPr>
              <a:t>– 60 days</a:t>
            </a:r>
            <a:endParaRPr lang="en-US" sz="2400" b="0" i="1"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To avoid complications with FSUID account management, employees should </a:t>
            </a:r>
            <a:r>
              <a:rPr kumimoji="0" lang="en-US" sz="2400" b="1" i="0" strike="noStrike" kern="1200" cap="none" spc="0" normalizeH="0" baseline="0" noProof="0" dirty="0">
                <a:ln>
                  <a:noFill/>
                </a:ln>
                <a:solidFill>
                  <a:prstClr val="black"/>
                </a:solidFill>
                <a:effectLst/>
                <a:uLnTx/>
                <a:uFillTx/>
                <a:latin typeface="Calibri"/>
                <a:ea typeface="Calibri" panose="020F0502020204030204" pitchFamily="34" charset="0"/>
                <a:cs typeface="+mn-cs"/>
              </a:rPr>
              <a:t>not</a:t>
            </a: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activate prior to the related window. </a:t>
            </a:r>
            <a:endParaRPr kumimoji="0" lang="en-US" sz="24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625749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A0191B-1152-062D-A6C6-D12EA8480BAC}"/>
              </a:ext>
            </a:extLst>
          </p:cNvPr>
          <p:cNvSpPr>
            <a:spLocks noGrp="1"/>
          </p:cNvSpPr>
          <p:nvPr>
            <p:ph type="title"/>
          </p:nvPr>
        </p:nvSpPr>
        <p:spPr/>
        <p:txBody>
          <a:bodyPr/>
          <a:lstStyle/>
          <a:p>
            <a:r>
              <a:rPr lang="en-US" sz="3600" b="1"/>
              <a:t>Employee Information in OMNI HR</a:t>
            </a:r>
          </a:p>
        </p:txBody>
      </p:sp>
      <p:sp>
        <p:nvSpPr>
          <p:cNvPr id="2" name="Text Placeholder 1"/>
          <p:cNvSpPr>
            <a:spLocks noGrp="1"/>
          </p:cNvSpPr>
          <p:nvPr>
            <p:ph type="body" sz="quarter" idx="10"/>
          </p:nvPr>
        </p:nvSpPr>
        <p:spPr>
          <a:prstGeom prst="rect">
            <a:avLst/>
          </a:prstGeom>
        </p:spPr>
        <p:txBody>
          <a:bodyPr lIns="91440" tIns="45720" rIns="91440" bIns="45720" anchor="t"/>
          <a:lstStyle/>
          <a:p>
            <a:pPr marL="0" indent="0" algn="ctr">
              <a:spcBef>
                <a:spcPts val="0"/>
              </a:spcBef>
              <a:spcAft>
                <a:spcPts val="1350"/>
              </a:spcAft>
              <a:buNone/>
            </a:pPr>
            <a:r>
              <a:rPr lang="en-US" sz="2800"/>
              <a:t>Please remind employees to keep their </a:t>
            </a:r>
            <a:r>
              <a:rPr lang="en-US" sz="2800">
                <a:solidFill>
                  <a:srgbClr val="782F40"/>
                </a:solidFill>
              </a:rPr>
              <a:t>personal and payroll information </a:t>
            </a:r>
            <a:r>
              <a:rPr lang="en-US" sz="2800"/>
              <a:t>up-to-date in OMNI HR. </a:t>
            </a:r>
            <a:endParaRPr lang="en-US" sz="3600" b="1">
              <a:ea typeface="Calibri"/>
              <a:cs typeface="Calibri"/>
            </a:endParaRPr>
          </a:p>
          <a:p>
            <a:pPr marL="0" indent="0" algn="ctr">
              <a:spcBef>
                <a:spcPts val="0"/>
              </a:spcBef>
              <a:spcAft>
                <a:spcPts val="1350"/>
              </a:spcAft>
              <a:buNone/>
            </a:pPr>
            <a:r>
              <a:rPr lang="en-US" sz="2800" b="1"/>
              <a:t>Phone, address (home, mailing, and email), W-4, direct deposit, and emergency contact information </a:t>
            </a:r>
            <a:r>
              <a:rPr lang="en-US" sz="2800"/>
              <a:t>can be reviewed and updated online by selecting </a:t>
            </a:r>
            <a:r>
              <a:rPr lang="en-US" sz="2800">
                <a:solidFill>
                  <a:srgbClr val="782F40"/>
                </a:solidFill>
              </a:rPr>
              <a:t>“Personal Information” </a:t>
            </a:r>
            <a:r>
              <a:rPr lang="en-US" sz="2800"/>
              <a:t>in </a:t>
            </a:r>
            <a:r>
              <a:rPr lang="en-US" sz="2800">
                <a:solidFill>
                  <a:srgbClr val="782F40"/>
                </a:solidFill>
              </a:rPr>
              <a:t>OMNI Self Service</a:t>
            </a:r>
            <a:r>
              <a:rPr lang="en-US" sz="2800"/>
              <a:t>.</a:t>
            </a:r>
          </a:p>
        </p:txBody>
      </p:sp>
    </p:spTree>
    <p:extLst>
      <p:ext uri="{BB962C8B-B14F-4D97-AF65-F5344CB8AC3E}">
        <p14:creationId xmlns:p14="http://schemas.microsoft.com/office/powerpoint/2010/main" val="2195656535"/>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D84C-36C5-E116-3EBA-3B388D7FB69C}"/>
              </a:ext>
            </a:extLst>
          </p:cNvPr>
          <p:cNvSpPr>
            <a:spLocks noGrp="1"/>
          </p:cNvSpPr>
          <p:nvPr>
            <p:ph type="title"/>
          </p:nvPr>
        </p:nvSpPr>
        <p:spPr>
          <a:xfrm>
            <a:off x="0" y="899963"/>
            <a:ext cx="9144000" cy="687297"/>
          </a:xfrm>
        </p:spPr>
        <p:txBody>
          <a:bodyPr/>
          <a:lstStyle/>
          <a:p>
            <a:r>
              <a:rPr lang="en-US"/>
              <a:t>Onboarding and Hiring Documents Reminders</a:t>
            </a:r>
          </a:p>
        </p:txBody>
      </p:sp>
      <p:sp>
        <p:nvSpPr>
          <p:cNvPr id="4" name="Text Placeholder 1"/>
          <p:cNvSpPr>
            <a:spLocks noGrp="1"/>
          </p:cNvSpPr>
          <p:nvPr>
            <p:ph type="body" sz="quarter" idx="10"/>
          </p:nvPr>
        </p:nvSpPr>
        <p:spPr>
          <a:xfrm>
            <a:off x="628650" y="2048913"/>
            <a:ext cx="8085582" cy="3735388"/>
          </a:xfrm>
        </p:spPr>
        <p:txBody>
          <a:bodyPr lIns="91440" tIns="45720" rIns="91440" bIns="45720" anchor="t"/>
          <a:lstStyle/>
          <a:p>
            <a:pPr>
              <a:spcBef>
                <a:spcPts val="0"/>
              </a:spcBef>
              <a:spcAft>
                <a:spcPts val="1350"/>
              </a:spcAft>
            </a:pPr>
            <a:r>
              <a:rPr lang="en-US"/>
              <a:t>Ensure start dates are </a:t>
            </a:r>
            <a:r>
              <a:rPr lang="en-US" b="1"/>
              <a:t>two weeks </a:t>
            </a:r>
            <a:r>
              <a:rPr lang="en-US"/>
              <a:t>out to allow time for the job offer, background check, and onboarding to be processed. </a:t>
            </a:r>
          </a:p>
          <a:p>
            <a:pPr>
              <a:spcBef>
                <a:spcPts val="0"/>
              </a:spcBef>
              <a:spcAft>
                <a:spcPts val="1350"/>
              </a:spcAft>
            </a:pPr>
            <a:r>
              <a:rPr lang="en-US"/>
              <a:t>For timely processing, be mindful of </a:t>
            </a:r>
            <a:r>
              <a:rPr lang="en-US">
                <a:hlinkClick r:id="rId2"/>
              </a:rPr>
              <a:t>payroll deadlines</a:t>
            </a:r>
            <a:r>
              <a:rPr lang="en-US"/>
              <a:t>! </a:t>
            </a:r>
            <a:endParaRPr lang="en-US">
              <a:ea typeface="Calibri"/>
              <a:cs typeface="Calibri"/>
            </a:endParaRPr>
          </a:p>
          <a:p>
            <a:pPr>
              <a:spcBef>
                <a:spcPts val="0"/>
              </a:spcBef>
              <a:spcAft>
                <a:spcPts val="1350"/>
              </a:spcAft>
            </a:pPr>
            <a:r>
              <a:rPr lang="en-US">
                <a:ea typeface="Calibri"/>
                <a:cs typeface="Calibri"/>
              </a:rPr>
              <a:t>See the </a:t>
            </a:r>
            <a:r>
              <a:rPr lang="en-US">
                <a:ea typeface="Calibri"/>
                <a:cs typeface="Calibri"/>
                <a:hlinkClick r:id="rId3"/>
              </a:rPr>
              <a:t>Appointment Papers Matrix</a:t>
            </a:r>
            <a:r>
              <a:rPr lang="en-US">
                <a:ea typeface="Calibri"/>
                <a:cs typeface="Calibri"/>
              </a:rPr>
              <a:t> for requirements.</a:t>
            </a:r>
            <a:endParaRPr lang="en-US"/>
          </a:p>
          <a:p>
            <a:pPr>
              <a:spcBef>
                <a:spcPts val="0"/>
              </a:spcBef>
              <a:spcAft>
                <a:spcPts val="1350"/>
              </a:spcAft>
            </a:pPr>
            <a:endParaRPr lang="en-US" sz="2800">
              <a:ea typeface="Calibri"/>
              <a:cs typeface="Calibri"/>
            </a:endParaRPr>
          </a:p>
          <a:p>
            <a:pPr marL="457200" indent="-457200" algn="l">
              <a:spcBef>
                <a:spcPts val="0"/>
              </a:spcBef>
              <a:buFont typeface="Arial" panose="020B0604020202020204" pitchFamily="34" charset="0"/>
              <a:buChar char="•"/>
            </a:pPr>
            <a:endParaRPr lang="en-US" sz="2400">
              <a:ea typeface="Calibri"/>
              <a:cs typeface="Calibri"/>
            </a:endParaRPr>
          </a:p>
        </p:txBody>
      </p:sp>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522" y="4718906"/>
            <a:ext cx="2338955" cy="1527048"/>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36628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66D71-AE3A-29DB-1A70-558ADEF75B5D}"/>
              </a:ext>
            </a:extLst>
          </p:cNvPr>
          <p:cNvSpPr>
            <a:spLocks noGrp="1"/>
          </p:cNvSpPr>
          <p:nvPr>
            <p:ph type="title" idx="4294967295"/>
          </p:nvPr>
        </p:nvSpPr>
        <p:spPr>
          <a:xfrm>
            <a:off x="0" y="1072896"/>
            <a:ext cx="91440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Calibri"/>
                <a:cs typeface="Calibri"/>
              </a:rPr>
              <a:t>Service Center Cases</a:t>
            </a:r>
            <a:endParaRPr kumimoji="0" lang="en-US" sz="3600" b="1" i="0" u="none" strike="noStrike" kern="1200" cap="none" spc="0" normalizeH="0" baseline="0" noProof="0">
              <a:ln>
                <a:noFill/>
              </a:ln>
              <a:solidFill>
                <a:schemeClr val="tx1"/>
              </a:solidFill>
              <a:effectLst/>
              <a:uLnTx/>
              <a:uFillTx/>
              <a:latin typeface="+mn-lt"/>
              <a:ea typeface="+mn-ea"/>
              <a:cs typeface="+mn-cs"/>
            </a:endParaRPr>
          </a:p>
        </p:txBody>
      </p:sp>
      <p:sp>
        <p:nvSpPr>
          <p:cNvPr id="3" name="Text Placeholder 2">
            <a:extLst>
              <a:ext uri="{FF2B5EF4-FFF2-40B4-BE49-F238E27FC236}">
                <a16:creationId xmlns:a16="http://schemas.microsoft.com/office/drawing/2014/main" id="{264D7D0D-7F95-9DCD-749F-221918F3378A}"/>
              </a:ext>
            </a:extLst>
          </p:cNvPr>
          <p:cNvSpPr>
            <a:spLocks noGrp="1"/>
          </p:cNvSpPr>
          <p:nvPr>
            <p:ph type="body" sz="quarter" idx="11"/>
          </p:nvPr>
        </p:nvSpPr>
        <p:spPr>
          <a:xfrm>
            <a:off x="0" y="2185416"/>
            <a:ext cx="9144000" cy="1143000"/>
          </a:xfrm>
        </p:spPr>
        <p:txBody>
          <a:bodyPr lIns="91440" tIns="45720" rIns="91440" bIns="45720" anchor="t"/>
          <a:lstStyle/>
          <a:p>
            <a:r>
              <a:rPr lang="en-US" sz="2800" dirty="0">
                <a:ea typeface="Calibri"/>
                <a:cs typeface="Calibri"/>
              </a:rPr>
              <a:t>If your appointment action </a:t>
            </a:r>
            <a:r>
              <a:rPr lang="en-US" sz="2800" b="1" dirty="0">
                <a:ea typeface="Calibri"/>
                <a:cs typeface="Calibri"/>
              </a:rPr>
              <a:t>met the payroll deadline</a:t>
            </a:r>
            <a:r>
              <a:rPr lang="en-US" sz="2800" dirty="0">
                <a:ea typeface="Calibri"/>
                <a:cs typeface="Calibri"/>
              </a:rPr>
              <a:t>, and it has been 5 business days since you submitted it to HR, you can email </a:t>
            </a:r>
            <a:r>
              <a:rPr lang="en-US" sz="2800" dirty="0">
                <a:ea typeface="Calibri"/>
                <a:cs typeface="Calibri"/>
                <a:hlinkClick r:id="rId2"/>
              </a:rPr>
              <a:t>hr-edm@fsu.edu</a:t>
            </a:r>
            <a:r>
              <a:rPr lang="en-US" sz="2800" dirty="0">
                <a:ea typeface="Calibri"/>
                <a:cs typeface="Calibri"/>
              </a:rPr>
              <a:t> for an update.</a:t>
            </a:r>
            <a:endParaRPr lang="en-US" sz="2800" dirty="0"/>
          </a:p>
          <a:p>
            <a:endParaRPr lang="en-US" dirty="0">
              <a:ea typeface="Calibri"/>
              <a:cs typeface="Calibri"/>
            </a:endParaRPr>
          </a:p>
          <a:p>
            <a:r>
              <a:rPr lang="en-US" sz="2800" dirty="0">
                <a:ea typeface="Calibri"/>
                <a:cs typeface="Calibri"/>
              </a:rPr>
              <a:t>If the action is </a:t>
            </a:r>
            <a:r>
              <a:rPr lang="en-US" sz="2800" b="1" dirty="0">
                <a:ea typeface="Calibri"/>
                <a:cs typeface="Calibri"/>
              </a:rPr>
              <a:t>payroll sensitive and met deadline</a:t>
            </a:r>
            <a:r>
              <a:rPr lang="en-US" sz="2800" dirty="0">
                <a:ea typeface="Calibri"/>
                <a:cs typeface="Calibri"/>
              </a:rPr>
              <a:t>, submit a Service Center Case to request expedited processing.</a:t>
            </a:r>
          </a:p>
          <a:p>
            <a:r>
              <a:rPr lang="en-US" sz="2800" dirty="0">
                <a:ea typeface="Calibri"/>
                <a:cs typeface="Calibri"/>
              </a:rPr>
              <a:t>Is there a financial emergency after the payroll cycle? </a:t>
            </a:r>
          </a:p>
          <a:p>
            <a:r>
              <a:rPr lang="en-US" sz="2800" dirty="0">
                <a:ea typeface="Calibri"/>
                <a:cs typeface="Calibri"/>
              </a:rPr>
              <a:t>If yes, request an Off Cycle Check. </a:t>
            </a:r>
            <a:endParaRPr lang="en-US" dirty="0"/>
          </a:p>
        </p:txBody>
      </p:sp>
    </p:spTree>
    <p:extLst>
      <p:ext uri="{BB962C8B-B14F-4D97-AF65-F5344CB8AC3E}">
        <p14:creationId xmlns:p14="http://schemas.microsoft.com/office/powerpoint/2010/main" val="365903400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361B60-8801-1AA0-6C31-667D6D8BD6E4}"/>
              </a:ext>
            </a:extLst>
          </p:cNvPr>
          <p:cNvSpPr>
            <a:spLocks noGrp="1"/>
          </p:cNvSpPr>
          <p:nvPr>
            <p:ph type="title" idx="4294967295"/>
          </p:nvPr>
        </p:nvSpPr>
        <p:spPr>
          <a:xfrm>
            <a:off x="0" y="1091512"/>
            <a:ext cx="9144000" cy="628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Are You Active On LinkedIn?</a:t>
            </a:r>
            <a:endParaRPr kumimoji="0" lang="en-US" sz="3600" b="1" i="0" u="none" strike="noStrike" kern="1200" cap="none" spc="0" normalizeH="0" baseline="0" noProof="0">
              <a:ln>
                <a:noFill/>
              </a:ln>
              <a:solidFill>
                <a:schemeClr val="tx1"/>
              </a:solidFill>
              <a:effectLst/>
              <a:uLnTx/>
              <a:uFillTx/>
              <a:latin typeface="+mn-lt"/>
              <a:ea typeface="Calibri"/>
              <a:cs typeface="Calibri"/>
            </a:endParaRPr>
          </a:p>
        </p:txBody>
      </p:sp>
      <p:sp>
        <p:nvSpPr>
          <p:cNvPr id="3" name="Text Placeholder 2">
            <a:extLst>
              <a:ext uri="{FF2B5EF4-FFF2-40B4-BE49-F238E27FC236}">
                <a16:creationId xmlns:a16="http://schemas.microsoft.com/office/drawing/2014/main" id="{95FC8A2C-13A6-8CAD-0E0D-2802F3BBE9A2}"/>
              </a:ext>
            </a:extLst>
          </p:cNvPr>
          <p:cNvSpPr>
            <a:spLocks noGrp="1"/>
          </p:cNvSpPr>
          <p:nvPr>
            <p:ph type="body" sz="quarter" idx="11"/>
          </p:nvPr>
        </p:nvSpPr>
        <p:spPr>
          <a:xfrm>
            <a:off x="558633" y="2139821"/>
            <a:ext cx="8031633" cy="3400425"/>
          </a:xfrm>
        </p:spPr>
        <p:txBody>
          <a:bodyPr lIns="91440" tIns="45720" rIns="91440" bIns="45720" anchor="t"/>
          <a:lstStyle/>
          <a:p>
            <a:pPr marL="457200" indent="-457200" algn="l">
              <a:buChar char="•"/>
            </a:pPr>
            <a:r>
              <a:rPr lang="en-US" sz="2700" b="1"/>
              <a:t>Amplify</a:t>
            </a:r>
            <a:r>
              <a:rPr lang="en-US" sz="2700"/>
              <a:t> your department’s brand and build trust.</a:t>
            </a:r>
            <a:endParaRPr lang="en-US"/>
          </a:p>
          <a:p>
            <a:pPr marL="457200" indent="-457200" algn="l">
              <a:buChar char="•"/>
            </a:pPr>
            <a:r>
              <a:rPr lang="en-US" sz="2700" b="1"/>
              <a:t>Share</a:t>
            </a:r>
            <a:r>
              <a:rPr lang="en-US" sz="2700"/>
              <a:t> FSU job postings on LinkedIn to professional networks and build interest. </a:t>
            </a:r>
            <a:endParaRPr lang="en-US" sz="2700">
              <a:ea typeface="Calibri"/>
              <a:cs typeface="Calibri"/>
            </a:endParaRPr>
          </a:p>
          <a:p>
            <a:pPr marL="457200" indent="-457200" algn="l">
              <a:buChar char="•"/>
            </a:pPr>
            <a:r>
              <a:rPr lang="en-US" sz="2700" b="1"/>
              <a:t>Reach and engage</a:t>
            </a:r>
            <a:r>
              <a:rPr lang="en-US" sz="2700"/>
              <a:t> your prospects.</a:t>
            </a:r>
            <a:endParaRPr lang="en-US" sz="2700">
              <a:ea typeface="Calibri"/>
              <a:cs typeface="Calibri"/>
            </a:endParaRPr>
          </a:p>
          <a:p>
            <a:pPr algn="l"/>
            <a:endParaRPr lang="en-US" sz="2700"/>
          </a:p>
        </p:txBody>
      </p:sp>
      <p:pic>
        <p:nvPicPr>
          <p:cNvPr id="1028" name="Picture 4" descr="LinkedIn logo featuring lowercase white letters &quot;in&quot; centered on a solid blue square background. This graphic represents the professional networking platform's brand identity.">
            <a:extLst>
              <a:ext uri="{FF2B5EF4-FFF2-40B4-BE49-F238E27FC236}">
                <a16:creationId xmlns:a16="http://schemas.microsoft.com/office/drawing/2014/main" id="{21EBAB30-ACEE-BBC2-255C-2E5247F98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512" y="4684950"/>
            <a:ext cx="1512039" cy="152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024216"/>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9109E-B09A-F41E-D3CE-72DA14A49EC2}"/>
              </a:ext>
            </a:extLst>
          </p:cNvPr>
          <p:cNvSpPr>
            <a:spLocks noGrp="1"/>
          </p:cNvSpPr>
          <p:nvPr>
            <p:ph type="title" idx="4294967295"/>
          </p:nvPr>
        </p:nvSpPr>
        <p:spPr>
          <a:xfrm>
            <a:off x="0" y="1078196"/>
            <a:ext cx="91440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Calibri"/>
                <a:cs typeface="Calibri"/>
              </a:rPr>
              <a:t>Who Should I Contact?</a:t>
            </a:r>
          </a:p>
        </p:txBody>
      </p:sp>
      <p:sp>
        <p:nvSpPr>
          <p:cNvPr id="3" name="Text Placeholder 2">
            <a:extLst>
              <a:ext uri="{FF2B5EF4-FFF2-40B4-BE49-F238E27FC236}">
                <a16:creationId xmlns:a16="http://schemas.microsoft.com/office/drawing/2014/main" id="{91BF7FEA-19B0-6E1E-DC2A-DDB16BA64F28}"/>
              </a:ext>
            </a:extLst>
          </p:cNvPr>
          <p:cNvSpPr>
            <a:spLocks noGrp="1"/>
          </p:cNvSpPr>
          <p:nvPr>
            <p:ph type="body" sz="quarter" idx="11"/>
          </p:nvPr>
        </p:nvSpPr>
        <p:spPr>
          <a:xfrm>
            <a:off x="0" y="2002735"/>
            <a:ext cx="9144000" cy="1143000"/>
          </a:xfrm>
        </p:spPr>
        <p:txBody>
          <a:bodyPr lIns="91440" tIns="45720" rIns="91440" bIns="45720" anchor="t"/>
          <a:lstStyle/>
          <a:p>
            <a:r>
              <a:rPr lang="en-US" sz="2800">
                <a:ea typeface="Calibri"/>
                <a:cs typeface="Calibri"/>
              </a:rPr>
              <a:t>Employee Data Management (EDM) has added a Workload Distribution list to the Contacts section on the HR Website.</a:t>
            </a:r>
            <a:r>
              <a:rPr lang="en-US">
                <a:ea typeface="Calibri"/>
                <a:cs typeface="Calibri"/>
              </a:rPr>
              <a:t> </a:t>
            </a:r>
          </a:p>
          <a:p>
            <a:endParaRPr lang="en-US">
              <a:ea typeface="Calibri"/>
              <a:cs typeface="Calibri"/>
            </a:endParaRPr>
          </a:p>
        </p:txBody>
      </p:sp>
      <p:pic>
        <p:nvPicPr>
          <p:cNvPr id="4" name="Picture 3" descr="Screenshot of Employee Data Management webpage indicating where contacts are located in the page.">
            <a:extLst>
              <a:ext uri="{FF2B5EF4-FFF2-40B4-BE49-F238E27FC236}">
                <a16:creationId xmlns:a16="http://schemas.microsoft.com/office/drawing/2014/main" id="{698B7B32-9212-8084-8342-6741D8E7BF6E}"/>
              </a:ext>
            </a:extLst>
          </p:cNvPr>
          <p:cNvPicPr>
            <a:picLocks noChangeAspect="1"/>
          </p:cNvPicPr>
          <p:nvPr/>
        </p:nvPicPr>
        <p:blipFill>
          <a:blip r:embed="rId2"/>
          <a:stretch>
            <a:fillRect/>
          </a:stretch>
        </p:blipFill>
        <p:spPr>
          <a:xfrm>
            <a:off x="577909" y="3312061"/>
            <a:ext cx="4700775" cy="2816599"/>
          </a:xfrm>
          <a:prstGeom prst="rect">
            <a:avLst/>
          </a:prstGeom>
        </p:spPr>
      </p:pic>
      <p:sp>
        <p:nvSpPr>
          <p:cNvPr id="6" name="TextBox 5">
            <a:extLst>
              <a:ext uri="{FF2B5EF4-FFF2-40B4-BE49-F238E27FC236}">
                <a16:creationId xmlns:a16="http://schemas.microsoft.com/office/drawing/2014/main" id="{64250509-AE4D-2228-9115-C7EC1C56A1E2}"/>
              </a:ext>
            </a:extLst>
          </p:cNvPr>
          <p:cNvSpPr txBox="1"/>
          <p:nvPr/>
        </p:nvSpPr>
        <p:spPr>
          <a:xfrm>
            <a:off x="5413248" y="3739896"/>
            <a:ext cx="363016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Segoe UI"/>
              </a:rPr>
              <a:t>Save this or print it for guidance on who to contact </a:t>
            </a:r>
            <a:r>
              <a:rPr lang="en-US" sz="2800">
                <a:ea typeface="+mn-lt"/>
                <a:cs typeface="Segoe UI"/>
              </a:rPr>
              <a:t>for</a:t>
            </a:r>
            <a:r>
              <a:rPr lang="en-US" sz="2800">
                <a:cs typeface="Segoe UI"/>
              </a:rPr>
              <a:t> specific actions.</a:t>
            </a:r>
            <a:endParaRPr lang="en-US" sz="2800"/>
          </a:p>
        </p:txBody>
      </p:sp>
      <p:sp>
        <p:nvSpPr>
          <p:cNvPr id="5" name="TextBox 4">
            <a:extLst>
              <a:ext uri="{FF2B5EF4-FFF2-40B4-BE49-F238E27FC236}">
                <a16:creationId xmlns:a16="http://schemas.microsoft.com/office/drawing/2014/main" id="{E95D2F67-739E-F7DA-FFF8-2724FFE6E6CF}"/>
              </a:ext>
            </a:extLst>
          </p:cNvPr>
          <p:cNvSpPr txBox="1"/>
          <p:nvPr/>
        </p:nvSpPr>
        <p:spPr>
          <a:xfrm>
            <a:off x="1423510" y="6294986"/>
            <a:ext cx="70157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AB435C"/>
                </a:solidFill>
              </a:rPr>
              <a:t>HR Website &gt; Sections &gt; Employee Data Management &gt; Contacts</a:t>
            </a:r>
            <a:endParaRPr lang="en-US" b="1">
              <a:solidFill>
                <a:srgbClr val="AB435C"/>
              </a:solidFill>
              <a:ea typeface="Calibri"/>
              <a:cs typeface="Calibri"/>
            </a:endParaRPr>
          </a:p>
        </p:txBody>
      </p:sp>
    </p:spTree>
    <p:extLst>
      <p:ext uri="{BB962C8B-B14F-4D97-AF65-F5344CB8AC3E}">
        <p14:creationId xmlns:p14="http://schemas.microsoft.com/office/powerpoint/2010/main" val="175200283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4F255-006B-8A07-7997-9A51CC028C57}"/>
              </a:ext>
            </a:extLst>
          </p:cNvPr>
          <p:cNvSpPr>
            <a:spLocks noGrp="1"/>
          </p:cNvSpPr>
          <p:nvPr>
            <p:ph type="title"/>
          </p:nvPr>
        </p:nvSpPr>
        <p:spPr>
          <a:xfrm>
            <a:off x="314325" y="899963"/>
            <a:ext cx="8515350" cy="687297"/>
          </a:xfrm>
        </p:spPr>
        <p:txBody>
          <a:bodyPr/>
          <a:lstStyle/>
          <a:p>
            <a:r>
              <a:rPr lang="en-US"/>
              <a:t>Graduate Assistant Appointment Reminder</a:t>
            </a:r>
          </a:p>
        </p:txBody>
      </p:sp>
      <p:sp>
        <p:nvSpPr>
          <p:cNvPr id="2" name="Text Placeholder 1">
            <a:extLst>
              <a:ext uri="{FF2B5EF4-FFF2-40B4-BE49-F238E27FC236}">
                <a16:creationId xmlns:a16="http://schemas.microsoft.com/office/drawing/2014/main" id="{030B9019-1F9F-4C6B-56E6-E8562797D47F}"/>
              </a:ext>
            </a:extLst>
          </p:cNvPr>
          <p:cNvSpPr>
            <a:spLocks noGrp="1"/>
          </p:cNvSpPr>
          <p:nvPr>
            <p:ph type="body" sz="quarter" idx="10"/>
          </p:nvPr>
        </p:nvSpPr>
        <p:spPr/>
        <p:txBody>
          <a:bodyPr lIns="91440" tIns="45720" rIns="91440" bIns="45720" anchor="t"/>
          <a:lstStyle/>
          <a:p>
            <a:pPr>
              <a:spcBef>
                <a:spcPts val="0"/>
              </a:spcBef>
            </a:pPr>
            <a:r>
              <a:rPr lang="en-US" sz="3200" dirty="0">
                <a:effectLst/>
                <a:latin typeface="Calibri"/>
                <a:ea typeface="Calibri"/>
                <a:cs typeface="Calibri"/>
              </a:rPr>
              <a:t>All </a:t>
            </a:r>
            <a:r>
              <a:rPr lang="en-US" sz="3200" dirty="0">
                <a:latin typeface="Calibri"/>
                <a:ea typeface="Calibri"/>
                <a:cs typeface="Calibri"/>
              </a:rPr>
              <a:t>spring</a:t>
            </a:r>
            <a:r>
              <a:rPr lang="en-US" sz="3200" dirty="0">
                <a:effectLst/>
                <a:latin typeface="Calibri"/>
                <a:ea typeface="Calibri"/>
                <a:cs typeface="Calibri"/>
              </a:rPr>
              <a:t> appointments </a:t>
            </a:r>
            <a:r>
              <a:rPr lang="en-US" sz="3200" dirty="0">
                <a:latin typeface="Calibri"/>
                <a:ea typeface="Calibri"/>
                <a:cs typeface="Calibri"/>
              </a:rPr>
              <a:t>must</a:t>
            </a:r>
            <a:r>
              <a:rPr lang="en-US" sz="3200" dirty="0">
                <a:effectLst/>
                <a:latin typeface="Calibri"/>
                <a:ea typeface="Calibri"/>
                <a:cs typeface="Calibri"/>
              </a:rPr>
              <a:t> have a </a:t>
            </a:r>
            <a:r>
              <a:rPr lang="en-US" sz="3200" b="1" dirty="0">
                <a:effectLst/>
                <a:latin typeface="Calibri"/>
                <a:ea typeface="Calibri"/>
                <a:cs typeface="Calibri"/>
              </a:rPr>
              <a:t>minimum appointment period of at least 5 business days</a:t>
            </a:r>
            <a:r>
              <a:rPr lang="en-US" sz="3200" dirty="0">
                <a:effectLst/>
                <a:latin typeface="Calibri"/>
                <a:ea typeface="Calibri"/>
                <a:cs typeface="Calibri"/>
              </a:rPr>
              <a:t> before the first day of classes through the last day of finals as outlined in the academic calendar. </a:t>
            </a:r>
          </a:p>
          <a:p>
            <a:pPr marR="0" lvl="0">
              <a:spcBef>
                <a:spcPts val="0"/>
              </a:spcBef>
              <a:spcAft>
                <a:spcPts val="0"/>
              </a:spcAft>
            </a:pPr>
            <a:endParaRPr lang="en-US" sz="32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089205035"/>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5A42F2-602F-412E-B220-560DFE0DD322}"/>
              </a:ext>
            </a:extLst>
          </p:cNvPr>
          <p:cNvSpPr>
            <a:spLocks noGrp="1"/>
          </p:cNvSpPr>
          <p:nvPr>
            <p:ph type="title" idx="4294967295"/>
          </p:nvPr>
        </p:nvSpPr>
        <p:spPr>
          <a:xfrm>
            <a:off x="0" y="1219200"/>
            <a:ext cx="91440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Minimum Wage Reminders</a:t>
            </a:r>
          </a:p>
        </p:txBody>
      </p:sp>
      <p:sp>
        <p:nvSpPr>
          <p:cNvPr id="3" name="Text Placeholder 2">
            <a:extLst>
              <a:ext uri="{FF2B5EF4-FFF2-40B4-BE49-F238E27FC236}">
                <a16:creationId xmlns:a16="http://schemas.microsoft.com/office/drawing/2014/main" id="{E0BE69A5-1CAD-444E-98D4-57148E8FC2D9}"/>
              </a:ext>
            </a:extLst>
          </p:cNvPr>
          <p:cNvSpPr>
            <a:spLocks noGrp="1"/>
          </p:cNvSpPr>
          <p:nvPr>
            <p:ph type="body" sz="quarter" idx="11"/>
          </p:nvPr>
        </p:nvSpPr>
        <p:spPr>
          <a:xfrm>
            <a:off x="4482" y="3909053"/>
            <a:ext cx="9144000" cy="1143000"/>
          </a:xfrm>
        </p:spPr>
        <p:txBody>
          <a:bodyPr lIns="91440" tIns="45720" rIns="91440" bIns="45720" anchor="t"/>
          <a:lstStyle/>
          <a:p>
            <a:r>
              <a:rPr lang="en-US" sz="2800"/>
              <a:t>Graduate Assistants: $24.45</a:t>
            </a:r>
            <a:endParaRPr lang="en-US" sz="2800">
              <a:ea typeface="Calibri"/>
              <a:cs typeface="Calibri"/>
            </a:endParaRPr>
          </a:p>
          <a:p>
            <a:r>
              <a:rPr lang="en-US" sz="2800"/>
              <a:t>OPS: $14.00</a:t>
            </a:r>
            <a:endParaRPr lang="en-US" sz="2800">
              <a:ea typeface="Calibri"/>
              <a:cs typeface="Calibri"/>
            </a:endParaRPr>
          </a:p>
          <a:p>
            <a:endParaRPr lang="en-US">
              <a:ea typeface="Calibri"/>
              <a:cs typeface="Calibri"/>
            </a:endParaRPr>
          </a:p>
          <a:p>
            <a:endParaRPr lang="en-US">
              <a:ea typeface="Calibri"/>
              <a:cs typeface="Calibri"/>
            </a:endParaRPr>
          </a:p>
        </p:txBody>
      </p:sp>
      <p:pic>
        <p:nvPicPr>
          <p:cNvPr id="4" name="Picture 3">
            <a:extLst>
              <a:ext uri="{FF2B5EF4-FFF2-40B4-BE49-F238E27FC236}">
                <a16:creationId xmlns:a16="http://schemas.microsoft.com/office/drawing/2014/main" id="{BEAB666F-D69B-449A-8EAA-54EE4E5B2F8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168117"/>
            <a:ext cx="3336622" cy="1767830"/>
          </a:xfrm>
          <a:prstGeom prst="rect">
            <a:avLst/>
          </a:prstGeom>
          <a:effectLst>
            <a:glow>
              <a:schemeClr val="accent1"/>
            </a:glow>
            <a:softEdge rad="0"/>
          </a:effectLst>
        </p:spPr>
      </p:pic>
    </p:spTree>
    <p:extLst>
      <p:ext uri="{BB962C8B-B14F-4D97-AF65-F5344CB8AC3E}">
        <p14:creationId xmlns:p14="http://schemas.microsoft.com/office/powerpoint/2010/main" val="303738573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9D68-4D55-FCBC-5A35-FD9E809A70B7}"/>
              </a:ext>
            </a:extLst>
          </p:cNvPr>
          <p:cNvSpPr>
            <a:spLocks noGrp="1"/>
          </p:cNvSpPr>
          <p:nvPr>
            <p:ph type="title"/>
          </p:nvPr>
        </p:nvSpPr>
        <p:spPr>
          <a:xfrm>
            <a:off x="405765" y="899963"/>
            <a:ext cx="8332470" cy="687297"/>
          </a:xfrm>
        </p:spPr>
        <p:txBody>
          <a:bodyPr/>
          <a:lstStyle/>
          <a:p>
            <a:r>
              <a:rPr lang="en-US"/>
              <a:t>Graduate Assistant Mass Reappointment</a:t>
            </a:r>
          </a:p>
        </p:txBody>
      </p:sp>
      <p:sp>
        <p:nvSpPr>
          <p:cNvPr id="3" name="Rectangle 2">
            <a:extLst>
              <a:ext uri="{C183D7F6-B498-43B3-948B-1728B52AA6E4}">
                <adec:decorative xmlns:adec="http://schemas.microsoft.com/office/drawing/2017/decorative" val="0"/>
              </a:ext>
            </a:extLst>
          </p:cNvPr>
          <p:cNvSpPr/>
          <p:nvPr/>
        </p:nvSpPr>
        <p:spPr>
          <a:xfrm>
            <a:off x="338328" y="1679448"/>
            <a:ext cx="8467344" cy="3108543"/>
          </a:xfrm>
          <a:prstGeom prst="rect">
            <a:avLst/>
          </a:prstGeom>
        </p:spPr>
        <p:txBody>
          <a:bodyPr wrap="square" lIns="91440" tIns="45720" rIns="91440" bIns="45720" anchor="t">
            <a:spAutoFit/>
          </a:bodyPr>
          <a:lstStyle/>
          <a:p>
            <a:pPr algn="ctr">
              <a:defRPr/>
            </a:pPr>
            <a:endParaRPr lang="en-US" dirty="0">
              <a:cs typeface="+mn-cs"/>
            </a:endParaRPr>
          </a:p>
          <a:p>
            <a:pPr algn="ctr">
              <a:defRPr/>
            </a:pPr>
            <a:endParaRPr lang="en-US" dirty="0">
              <a:solidFill>
                <a:prstClr val="black"/>
              </a:solidFill>
              <a:latin typeface="Calibri"/>
              <a:ea typeface="Calibri"/>
              <a:cs typeface="Calibri"/>
            </a:endParaRPr>
          </a:p>
          <a:p>
            <a:pPr algn="ctr">
              <a:defRPr/>
            </a:pPr>
            <a:r>
              <a:rPr lang="en-US" sz="2800" dirty="0">
                <a:solidFill>
                  <a:prstClr val="black"/>
                </a:solidFill>
                <a:latin typeface="Calibri"/>
                <a:ea typeface="Calibri"/>
                <a:cs typeface="Calibri"/>
              </a:rPr>
              <a:t>Summer 2026 Grad</a:t>
            </a:r>
            <a:r>
              <a:rPr kumimoji="0" lang="en-US" sz="2800" i="0" u="none" strike="noStrike" kern="1200" cap="none" spc="0" normalizeH="0" baseline="0" noProof="0" dirty="0">
                <a:ln>
                  <a:noFill/>
                </a:ln>
                <a:solidFill>
                  <a:prstClr val="black"/>
                </a:solidFill>
                <a:effectLst/>
                <a:uLnTx/>
                <a:uFillTx/>
                <a:latin typeface="Calibri"/>
                <a:ea typeface="Calibri"/>
                <a:cs typeface="Calibri"/>
              </a:rPr>
              <a:t> Mass</a:t>
            </a:r>
            <a:r>
              <a:rPr lang="en-US" sz="2800" dirty="0">
                <a:solidFill>
                  <a:prstClr val="black"/>
                </a:solidFill>
                <a:latin typeface="Calibri"/>
                <a:ea typeface="Calibri"/>
                <a:cs typeface="Calibri"/>
              </a:rPr>
              <a:t> process </a:t>
            </a:r>
            <a:endParaRPr lang="en-US" dirty="0">
              <a:solidFill>
                <a:prstClr val="black"/>
              </a:solidFill>
              <a:latin typeface="Calibri"/>
              <a:ea typeface="Calibri"/>
              <a:cs typeface="Calibri"/>
            </a:endParaRPr>
          </a:p>
          <a:p>
            <a:pPr algn="ctr">
              <a:defRPr/>
            </a:pPr>
            <a:r>
              <a:rPr lang="en-US" sz="2800" dirty="0">
                <a:solidFill>
                  <a:prstClr val="black"/>
                </a:solidFill>
                <a:latin typeface="Calibri"/>
                <a:ea typeface="Calibri"/>
                <a:cs typeface="Calibri"/>
              </a:rPr>
              <a:t>closes to Dept Reps </a:t>
            </a:r>
            <a:r>
              <a:rPr kumimoji="0" lang="en-US" sz="2800" i="0" u="none" strike="noStrike" kern="1200" cap="none" spc="0" normalizeH="0" baseline="0" noProof="0" dirty="0">
                <a:ln>
                  <a:noFill/>
                </a:ln>
                <a:solidFill>
                  <a:prstClr val="black"/>
                </a:solidFill>
                <a:effectLst/>
                <a:uLnTx/>
                <a:uFillTx/>
                <a:latin typeface="Calibri"/>
                <a:ea typeface="Calibri"/>
                <a:cs typeface="Calibri"/>
              </a:rPr>
              <a:t>on </a:t>
            </a:r>
            <a:r>
              <a:rPr lang="en-US" sz="2800" b="1" dirty="0">
                <a:solidFill>
                  <a:prstClr val="black"/>
                </a:solidFill>
                <a:latin typeface="Calibri"/>
                <a:ea typeface="Calibri"/>
                <a:cs typeface="Calibri"/>
              </a:rPr>
              <a:t>April 9</a:t>
            </a:r>
            <a:r>
              <a:rPr kumimoji="0" lang="en-US" sz="2800" b="1" i="0" u="none" strike="noStrike" kern="1200" cap="none" spc="0" normalizeH="0" baseline="0" noProof="0" dirty="0">
                <a:ln>
                  <a:noFill/>
                </a:ln>
                <a:solidFill>
                  <a:prstClr val="black"/>
                </a:solidFill>
                <a:effectLst/>
                <a:uLnTx/>
                <a:uFillTx/>
                <a:latin typeface="Calibri"/>
                <a:ea typeface="Calibri"/>
                <a:cs typeface="Calibri"/>
              </a:rPr>
              <a:t>, </a:t>
            </a:r>
            <a:r>
              <a:rPr lang="en-US" sz="2800" b="1" dirty="0">
                <a:solidFill>
                  <a:prstClr val="black"/>
                </a:solidFill>
                <a:latin typeface="Calibri"/>
                <a:ea typeface="Calibri"/>
                <a:cs typeface="Calibri"/>
              </a:rPr>
              <a:t>2026</a:t>
            </a:r>
            <a:endParaRPr lang="en-US" dirty="0">
              <a:solidFill>
                <a:prstClr val="black"/>
              </a:solidFill>
              <a:ea typeface="Calibri"/>
              <a:cs typeface="Calibri"/>
            </a:endParaRPr>
          </a:p>
          <a:p>
            <a:pPr marL="0" marR="0" lvl="0" indent="0" algn="ctr" defTabSz="914400">
              <a:lnSpc>
                <a:spcPct val="100000"/>
              </a:lnSpc>
              <a:spcBef>
                <a:spcPts val="0"/>
              </a:spcBef>
              <a:spcAft>
                <a:spcPts val="0"/>
              </a:spcAft>
              <a:buClrTx/>
              <a:buSzTx/>
              <a:buFontTx/>
              <a:buNone/>
              <a:tabLst/>
              <a:defRPr/>
            </a:pPr>
            <a:endParaRPr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a:endParaRPr>
          </a:p>
          <a:p>
            <a:pPr algn="ctr">
              <a:defRPr/>
            </a:pPr>
            <a:r>
              <a:rPr lang="en-US" sz="2800" dirty="0">
                <a:solidFill>
                  <a:prstClr val="black"/>
                </a:solidFill>
                <a:latin typeface="Calibri"/>
                <a:ea typeface="Calibri"/>
                <a:cs typeface="Calibri"/>
              </a:rPr>
              <a:t>For questions, contact Amelia Colorado. </a:t>
            </a:r>
            <a:endParaRPr lang="en-US" sz="280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Graphic 11">
            <a:extLst>
              <a:ext uri="{FF2B5EF4-FFF2-40B4-BE49-F238E27FC236}">
                <a16:creationId xmlns:a16="http://schemas.microsoft.com/office/drawing/2014/main" id="{855C2824-E0A5-A7CD-4E48-EB19020797E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724" y="2319319"/>
            <a:ext cx="914400" cy="914400"/>
          </a:xfrm>
          <a:prstGeom prst="rect">
            <a:avLst/>
          </a:prstGeom>
        </p:spPr>
      </p:pic>
      <p:pic>
        <p:nvPicPr>
          <p:cNvPr id="11" name="Graphic 10">
            <a:extLst>
              <a:ext uri="{FF2B5EF4-FFF2-40B4-BE49-F238E27FC236}">
                <a16:creationId xmlns:a16="http://schemas.microsoft.com/office/drawing/2014/main" id="{E5A0054A-2CA7-5953-DDE9-D3C24372BA5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02807" y="2319319"/>
            <a:ext cx="914400" cy="914400"/>
          </a:xfrm>
          <a:prstGeom prst="rect">
            <a:avLst/>
          </a:prstGeom>
        </p:spPr>
      </p:pic>
    </p:spTree>
    <p:extLst>
      <p:ext uri="{BB962C8B-B14F-4D97-AF65-F5344CB8AC3E}">
        <p14:creationId xmlns:p14="http://schemas.microsoft.com/office/powerpoint/2010/main" val="329212480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1447800"/>
            <a:ext cx="91440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Courtesy Appointment Reminders</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0" i="0" u="none" strike="noStrike" kern="1200" cap="none" spc="0" normalizeH="0" baseline="0" noProof="0">
              <a:ln>
                <a:noFill/>
              </a:ln>
              <a:solidFill>
                <a:schemeClr val="tx1"/>
              </a:solidFill>
              <a:effectLst/>
              <a:uLnTx/>
              <a:uFillTx/>
              <a:latin typeface="+mn-lt"/>
              <a:ea typeface="+mn-ea"/>
              <a:cs typeface="+mn-cs"/>
            </a:endParaRPr>
          </a:p>
        </p:txBody>
      </p:sp>
      <p:sp>
        <p:nvSpPr>
          <p:cNvPr id="3" name="Text Placeholder 2"/>
          <p:cNvSpPr>
            <a:spLocks noGrp="1"/>
          </p:cNvSpPr>
          <p:nvPr>
            <p:ph type="body" sz="quarter" idx="11"/>
          </p:nvPr>
        </p:nvSpPr>
        <p:spPr>
          <a:xfrm>
            <a:off x="125558" y="2286000"/>
            <a:ext cx="9018442" cy="1143000"/>
          </a:xfrm>
        </p:spPr>
        <p:txBody>
          <a:bodyPr lIns="91440" tIns="45720" rIns="91440" bIns="45720" anchor="t"/>
          <a:lstStyle/>
          <a:p>
            <a:pPr marL="457200" indent="-457200" algn="l">
              <a:buFont typeface="Arial" panose="020B0604020202020204" pitchFamily="34" charset="0"/>
              <a:buChar char="•"/>
            </a:pPr>
            <a:r>
              <a:rPr lang="en-US" sz="2800"/>
              <a:t>Courtesy Appointments use special, unpaid job codes. Ensure all appointments are submitted with the correct Courtesy Job Codes.</a:t>
            </a:r>
          </a:p>
          <a:p>
            <a:pPr marL="457200" indent="-457200" algn="l">
              <a:buFont typeface="Arial" panose="020B0604020202020204" pitchFamily="34" charset="0"/>
              <a:buChar char="•"/>
            </a:pPr>
            <a:r>
              <a:rPr lang="en-US" sz="2800"/>
              <a:t>RAMP approval attachments for unaffiliated courtesies need to show the Visitor Information tab.</a:t>
            </a:r>
            <a:endParaRPr lang="en-US" sz="2800">
              <a:ea typeface="Calibri"/>
              <a:cs typeface="Calibri"/>
            </a:endParaRPr>
          </a:p>
          <a:p>
            <a:pPr marL="457200" indent="-457200" algn="l">
              <a:buFont typeface="Arial" panose="020B0604020202020204" pitchFamily="34" charset="0"/>
              <a:buChar char="•"/>
            </a:pPr>
            <a:r>
              <a:rPr lang="en-US" sz="2800"/>
              <a:t>Don't forget to check My Tasks in onboarding!</a:t>
            </a:r>
            <a:endParaRPr lang="en-US" sz="2800">
              <a:ea typeface="Calibri"/>
              <a:cs typeface="Calibri"/>
            </a:endParaRPr>
          </a:p>
          <a:p>
            <a:endParaRPr lang="en-US">
              <a:ea typeface="Calibri"/>
              <a:cs typeface="Calibri"/>
            </a:endParaRPr>
          </a:p>
          <a:p>
            <a:endParaRPr lang="en-US"/>
          </a:p>
          <a:p>
            <a:endParaRPr lang="en-US"/>
          </a:p>
          <a:p>
            <a:r>
              <a:rPr lang="en-US"/>
              <a:t> </a:t>
            </a:r>
            <a:endParaRPr lang="en-US">
              <a:ea typeface="Calibri"/>
              <a:cs typeface="Calibri"/>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62990" y="5359859"/>
            <a:ext cx="1286256" cy="1286256"/>
          </a:xfrm>
          <a:prstGeom prst="rect">
            <a:avLst/>
          </a:prstGeom>
        </p:spPr>
      </p:pic>
    </p:spTree>
    <p:extLst>
      <p:ext uri="{BB962C8B-B14F-4D97-AF65-F5344CB8AC3E}">
        <p14:creationId xmlns:p14="http://schemas.microsoft.com/office/powerpoint/2010/main" val="241833191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381F-F37B-ED8C-E04D-10052830ADA5}"/>
              </a:ext>
            </a:extLst>
          </p:cNvPr>
          <p:cNvSpPr>
            <a:spLocks noGrp="1"/>
          </p:cNvSpPr>
          <p:nvPr>
            <p:ph type="title"/>
          </p:nvPr>
        </p:nvSpPr>
        <p:spPr/>
        <p:txBody>
          <a:bodyPr/>
          <a:lstStyle/>
          <a:p>
            <a:r>
              <a:rPr lang="en-US"/>
              <a:t>Public Service Loan Forgiveness (PSLF)</a:t>
            </a:r>
          </a:p>
        </p:txBody>
      </p:sp>
      <p:sp>
        <p:nvSpPr>
          <p:cNvPr id="4" name="Text Placeholder 3">
            <a:extLst>
              <a:ext uri="{FF2B5EF4-FFF2-40B4-BE49-F238E27FC236}">
                <a16:creationId xmlns:a16="http://schemas.microsoft.com/office/drawing/2014/main" id="{2EC90D27-3497-3D66-EBDB-4EECBC31CE05}"/>
              </a:ext>
            </a:extLst>
          </p:cNvPr>
          <p:cNvSpPr>
            <a:spLocks noGrp="1"/>
          </p:cNvSpPr>
          <p:nvPr>
            <p:ph type="body" sz="quarter" idx="10"/>
          </p:nvPr>
        </p:nvSpPr>
        <p:spPr>
          <a:xfrm>
            <a:off x="560178" y="2318960"/>
            <a:ext cx="8023644" cy="3735388"/>
          </a:xfrm>
        </p:spPr>
        <p:txBody>
          <a:bodyPr/>
          <a:lstStyle/>
          <a:p>
            <a:pPr marL="0" indent="0" algn="ctr">
              <a:buNone/>
            </a:pPr>
            <a:r>
              <a:rPr lang="en-US" sz="3200" b="1">
                <a:solidFill>
                  <a:prstClr val="black"/>
                </a:solidFill>
                <a:latin typeface="Calibri" panose="020F0502020204030204" pitchFamily="34" charset="0"/>
                <a:ea typeface="Calibri" panose="020F0502020204030204" pitchFamily="34" charset="0"/>
              </a:rPr>
              <a:t>PSLF Forms and questions can be sent to </a:t>
            </a:r>
          </a:p>
          <a:p>
            <a:pPr marL="0" indent="0" algn="ctr">
              <a:buNone/>
            </a:pPr>
            <a:r>
              <a:rPr lang="en-US" sz="3200" b="1">
                <a:solidFill>
                  <a:prstClr val="black"/>
                </a:solidFill>
                <a:latin typeface="Calibri" panose="020F0502020204030204" pitchFamily="34" charset="0"/>
                <a:ea typeface="Calibri" panose="020F0502020204030204" pitchFamily="34" charset="0"/>
                <a:hlinkClick r:id="rId2"/>
              </a:rPr>
              <a:t>HR-Records@fsu.edu</a:t>
            </a:r>
            <a:r>
              <a:rPr lang="en-US" sz="3200" b="1">
                <a:solidFill>
                  <a:prstClr val="black"/>
                </a:solidFill>
                <a:latin typeface="Calibri" panose="020F0502020204030204" pitchFamily="34" charset="0"/>
                <a:ea typeface="Calibri" panose="020F0502020204030204" pitchFamily="34" charset="0"/>
              </a:rPr>
              <a:t> for processing.</a:t>
            </a:r>
          </a:p>
          <a:p>
            <a:pPr marL="0" indent="0">
              <a:buNone/>
            </a:pPr>
            <a:endParaRPr lang="en-US"/>
          </a:p>
        </p:txBody>
      </p:sp>
    </p:spTree>
    <p:extLst>
      <p:ext uri="{BB962C8B-B14F-4D97-AF65-F5344CB8AC3E}">
        <p14:creationId xmlns:p14="http://schemas.microsoft.com/office/powerpoint/2010/main" val="2556855246"/>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2F26FE-5FFA-81BE-FFA7-F603BB9E720B}"/>
              </a:ext>
            </a:extLst>
          </p:cNvPr>
          <p:cNvSpPr>
            <a:spLocks noGrp="1"/>
          </p:cNvSpPr>
          <p:nvPr>
            <p:ph type="title"/>
          </p:nvPr>
        </p:nvSpPr>
        <p:spPr>
          <a:xfrm>
            <a:off x="628650" y="899963"/>
            <a:ext cx="7886700" cy="687297"/>
          </a:xfrm>
        </p:spPr>
        <p:txBody>
          <a:bodyPr/>
          <a:lstStyle/>
          <a:p>
            <a:r>
              <a:rPr lang="en-US"/>
              <a:t>Work-Related Injuries</a:t>
            </a:r>
          </a:p>
        </p:txBody>
      </p:sp>
      <p:sp>
        <p:nvSpPr>
          <p:cNvPr id="3" name="Rectangle 2"/>
          <p:cNvSpPr/>
          <p:nvPr/>
        </p:nvSpPr>
        <p:spPr>
          <a:xfrm>
            <a:off x="457200" y="1587260"/>
            <a:ext cx="8229600" cy="160043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mn-ea"/>
                <a:cs typeface="+mn-cs"/>
              </a:rPr>
              <a:t>Departments are strongly encouraged to accommodate functional limitations following a work-related injury. </a:t>
            </a: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When an injured worker has been released to modified duty by their physician, a determination of the availability of such assignment should be made within 24 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40F9CC70-4B41-A63D-F32B-D0FE12AA8087}"/>
              </a:ext>
            </a:extLst>
          </p:cNvPr>
          <p:cNvSpPr/>
          <p:nvPr/>
        </p:nvSpPr>
        <p:spPr>
          <a:xfrm>
            <a:off x="457200" y="5468112"/>
            <a:ext cx="822960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Please work with Briana Geleta-Francis </a:t>
            </a: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mn-ea"/>
                <a:cs typeface="+mn-cs"/>
                <a:hlinkClick r:id="rId2"/>
              </a:rPr>
              <a:t>bg23m@fsu.edu</a:t>
            </a: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 or 850-645-2731</a:t>
            </a:r>
          </a:p>
        </p:txBody>
      </p:sp>
      <p:pic>
        <p:nvPicPr>
          <p:cNvPr id="5" name="Picture 4">
            <a:extLst>
              <a:ext uri="{FF2B5EF4-FFF2-40B4-BE49-F238E27FC236}">
                <a16:creationId xmlns:a16="http://schemas.microsoft.com/office/drawing/2014/main" id="{BF7F9521-D6FF-A2BB-AEDB-70CE576D99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49431" y="3073016"/>
            <a:ext cx="2675297" cy="2197724"/>
          </a:xfrm>
          <a:prstGeom prst="rect">
            <a:avLst/>
          </a:prstGeom>
        </p:spPr>
      </p:pic>
    </p:spTree>
    <p:extLst>
      <p:ext uri="{BB962C8B-B14F-4D97-AF65-F5344CB8AC3E}">
        <p14:creationId xmlns:p14="http://schemas.microsoft.com/office/powerpoint/2010/main" val="268544595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6D8B65-B976-A504-D028-8EBCF9EAC4A2}"/>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A&amp;L Reminders</a:t>
            </a:r>
          </a:p>
        </p:txBody>
      </p:sp>
      <p:sp>
        <p:nvSpPr>
          <p:cNvPr id="3" name="Text Placeholder 2">
            <a:extLst>
              <a:ext uri="{FF2B5EF4-FFF2-40B4-BE49-F238E27FC236}">
                <a16:creationId xmlns:a16="http://schemas.microsoft.com/office/drawing/2014/main" id="{0F39E00B-B473-A9C5-7622-99A35DB1739E}"/>
              </a:ext>
            </a:extLst>
          </p:cNvPr>
          <p:cNvSpPr>
            <a:spLocks noGrp="1"/>
          </p:cNvSpPr>
          <p:nvPr>
            <p:ph type="body" sz="quarter" idx="10"/>
          </p:nvPr>
        </p:nvSpPr>
        <p:spPr>
          <a:xfrm>
            <a:off x="628650" y="1898336"/>
            <a:ext cx="8058150" cy="3735388"/>
          </a:xfrm>
        </p:spPr>
        <p:txBody>
          <a:bodyPr lIns="91440" tIns="45720" rIns="91440" bIns="45720" anchor="t"/>
          <a:lstStyle/>
          <a:p>
            <a:pPr marL="342900" indent="-342900" algn="l">
              <a:buFont typeface="Arial" panose="020B0604020202020204" pitchFamily="34" charset="0"/>
              <a:buChar char="•"/>
            </a:pPr>
            <a:r>
              <a:rPr lang="en-US">
                <a:ea typeface="Calibri"/>
                <a:cs typeface="Calibri"/>
              </a:rPr>
              <a:t>Payroll processing for pay period X (pay period ending 5/21/26) will be accelerated by 1 day.</a:t>
            </a:r>
            <a:endParaRPr lang="en-US"/>
          </a:p>
          <a:p>
            <a:pPr marL="342900" indent="-342900" algn="l">
              <a:buFont typeface="Arial" panose="020B0604020202020204" pitchFamily="34" charset="0"/>
              <a:buChar char="•"/>
            </a:pPr>
            <a:r>
              <a:rPr lang="en-US"/>
              <a:t>Compensatory Leave must be exhausted before Vacation Leave can be utilized. </a:t>
            </a:r>
          </a:p>
          <a:p>
            <a:pPr marL="342900" indent="-342900" algn="l">
              <a:buFont typeface="Arial" panose="020B0604020202020204" pitchFamily="34" charset="0"/>
              <a:buChar char="•"/>
            </a:pPr>
            <a:r>
              <a:rPr lang="en-US"/>
              <a:t>Departments can monitor their department’s compliance by running </a:t>
            </a:r>
            <a:r>
              <a:rPr lang="nl-NL" b="1">
                <a:solidFill>
                  <a:srgbClr val="782F40"/>
                </a:solidFill>
              </a:rPr>
              <a:t>FSU_TL_VACHT_W_COMP_BAL </a:t>
            </a:r>
            <a:r>
              <a:rPr lang="nl-NL"/>
              <a:t>weekly. </a:t>
            </a:r>
          </a:p>
          <a:p>
            <a:pPr algn="l"/>
            <a:endParaRPr lang="nl-NL"/>
          </a:p>
          <a:p>
            <a:pPr algn="l"/>
            <a:endParaRPr lang="en-US"/>
          </a:p>
        </p:txBody>
      </p:sp>
    </p:spTree>
    <p:extLst>
      <p:ext uri="{BB962C8B-B14F-4D97-AF65-F5344CB8AC3E}">
        <p14:creationId xmlns:p14="http://schemas.microsoft.com/office/powerpoint/2010/main" val="257708230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495300" y="1043623"/>
            <a:ext cx="8153400" cy="769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Personal Information Updates in OMNI</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a:ln>
                <a:noFill/>
              </a:ln>
              <a:solidFill>
                <a:srgbClr val="782F40"/>
              </a:solidFill>
              <a:effectLst/>
              <a:uLnTx/>
              <a:uFillTx/>
              <a:latin typeface="+mn-lt"/>
              <a:ea typeface="+mn-ea"/>
              <a:cs typeface="+mn-cs"/>
            </a:endParaRPr>
          </a:p>
        </p:txBody>
      </p:sp>
      <p:sp>
        <p:nvSpPr>
          <p:cNvPr id="12" name="Content Placeholder 5">
            <a:extLst>
              <a:ext uri="{FF2B5EF4-FFF2-40B4-BE49-F238E27FC236}">
                <a16:creationId xmlns:a16="http://schemas.microsoft.com/office/drawing/2014/main" id="{86F4D92D-BEC6-4554-B639-78F0320870A5}"/>
              </a:ext>
            </a:extLst>
          </p:cNvPr>
          <p:cNvSpPr txBox="1">
            <a:spLocks/>
          </p:cNvSpPr>
          <p:nvPr/>
        </p:nvSpPr>
        <p:spPr>
          <a:xfrm>
            <a:off x="455575" y="2122011"/>
            <a:ext cx="8232851" cy="3901452"/>
          </a:xfrm>
          <a:prstGeom prst="rect">
            <a:avLst/>
          </a:prstGeom>
        </p:spPr>
        <p:txBody>
          <a:bodyPr>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Employee information updated in OMNI is automatically reported to People First and the Florida Retirement System (FRS).</a:t>
            </a:r>
          </a:p>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Employees are encouraged to update and review their information regularly to ensure any updates and communications are completed and received timely. </a:t>
            </a:r>
          </a:p>
        </p:txBody>
      </p:sp>
      <p:pic>
        <p:nvPicPr>
          <p:cNvPr id="3" name="Picture 2" descr="Screenshot of My Information page within OMNI portal.">
            <a:extLst>
              <a:ext uri="{FF2B5EF4-FFF2-40B4-BE49-F238E27FC236}">
                <a16:creationId xmlns:a16="http://schemas.microsoft.com/office/drawing/2014/main" id="{508A6D52-B2E9-7FCE-FE56-7220EED649D4}"/>
              </a:ext>
            </a:extLst>
          </p:cNvPr>
          <p:cNvPicPr>
            <a:picLocks noChangeAspect="1"/>
          </p:cNvPicPr>
          <p:nvPr/>
        </p:nvPicPr>
        <p:blipFill>
          <a:blip r:embed="rId2"/>
          <a:stretch>
            <a:fillRect/>
          </a:stretch>
        </p:blipFill>
        <p:spPr>
          <a:xfrm>
            <a:off x="911149" y="4513722"/>
            <a:ext cx="7598761" cy="1300655"/>
          </a:xfrm>
          <a:prstGeom prst="rect">
            <a:avLst/>
          </a:prstGeom>
        </p:spPr>
      </p:pic>
    </p:spTree>
    <p:extLst>
      <p:ext uri="{BB962C8B-B14F-4D97-AF65-F5344CB8AC3E}">
        <p14:creationId xmlns:p14="http://schemas.microsoft.com/office/powerpoint/2010/main" val="311425616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495300" y="931050"/>
            <a:ext cx="8153400" cy="769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People First ID</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a:ln>
                <a:noFill/>
              </a:ln>
              <a:solidFill>
                <a:srgbClr val="782F40"/>
              </a:solidFill>
              <a:effectLst/>
              <a:uLnTx/>
              <a:uFillTx/>
              <a:latin typeface="+mn-lt"/>
              <a:ea typeface="+mn-ea"/>
              <a:cs typeface="+mn-cs"/>
            </a:endParaRPr>
          </a:p>
        </p:txBody>
      </p:sp>
      <p:sp>
        <p:nvSpPr>
          <p:cNvPr id="12" name="Content Placeholder 5">
            <a:extLst>
              <a:ext uri="{FF2B5EF4-FFF2-40B4-BE49-F238E27FC236}">
                <a16:creationId xmlns:a16="http://schemas.microsoft.com/office/drawing/2014/main" id="{86F4D92D-BEC6-4554-B639-78F0320870A5}"/>
              </a:ext>
            </a:extLst>
          </p:cNvPr>
          <p:cNvSpPr txBox="1">
            <a:spLocks/>
          </p:cNvSpPr>
          <p:nvPr/>
        </p:nvSpPr>
        <p:spPr>
          <a:xfrm>
            <a:off x="429768" y="1919094"/>
            <a:ext cx="8284463" cy="2400978"/>
          </a:xfrm>
          <a:prstGeom prst="rect">
            <a:avLst/>
          </a:prstGeom>
        </p:spPr>
        <p:txBody>
          <a:bodyPr lIns="91440" tIns="45720" rIns="91440" bIns="45720" anchor="t">
            <a:normAutofit fontScale="85000" lnSpcReduction="20000"/>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a:ln>
                  <a:noFill/>
                </a:ln>
                <a:solidFill>
                  <a:prstClr val="black"/>
                </a:solidFill>
                <a:effectLst/>
                <a:uLnTx/>
                <a:uFillTx/>
                <a:latin typeface="Calibri"/>
                <a:ea typeface="+mn-ea"/>
                <a:cs typeface="+mn-cs"/>
              </a:rPr>
              <a:t>Employees can locate their People First User ID on the MyFSU Benefits tab.</a:t>
            </a:r>
          </a:p>
          <a:p>
            <a:pPr marL="556895" marR="0" lvl="1" indent="-21399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a:ln>
                  <a:noFill/>
                </a:ln>
                <a:solidFill>
                  <a:prstClr val="black"/>
                </a:solidFill>
                <a:effectLst/>
                <a:uLnTx/>
                <a:uFillTx/>
                <a:latin typeface="Calibri"/>
                <a:ea typeface="+mn-ea"/>
                <a:cs typeface="+mn-cs"/>
              </a:rPr>
              <a:t>New-to-state-employment employees will have their People First ID available on their second day of employment. </a:t>
            </a:r>
            <a:endParaRPr lang="en-US" sz="2600" b="0" i="0" u="none" strike="noStrike" kern="1200" cap="none" spc="0" normalizeH="0" baseline="0" noProof="0">
              <a:ln>
                <a:noFill/>
              </a:ln>
              <a:solidFill>
                <a:prstClr val="black"/>
              </a:solidFill>
              <a:effectLst/>
              <a:uLnTx/>
              <a:uFillTx/>
              <a:latin typeface="Calibri"/>
              <a:ea typeface="Calibri"/>
              <a:cs typeface="Calibri"/>
            </a:endParaRPr>
          </a:p>
          <a:p>
            <a:pPr marL="556895" marR="0" lvl="1" indent="-21399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a:ln>
                  <a:noFill/>
                </a:ln>
                <a:solidFill>
                  <a:prstClr val="black"/>
                </a:solidFill>
                <a:effectLst/>
                <a:uLnTx/>
                <a:uFillTx/>
                <a:latin typeface="Calibri"/>
                <a:ea typeface="+mn-ea"/>
                <a:cs typeface="+mn-cs"/>
              </a:rPr>
              <a:t>New hires with previous state employment will log in to People First using their original People First ID. </a:t>
            </a:r>
            <a:endParaRPr lang="en-US" sz="2600" b="0" i="0" u="none" strike="noStrike" kern="1200" cap="none" spc="0" normalizeH="0" baseline="0" noProof="0">
              <a:ln>
                <a:noFill/>
              </a:ln>
              <a:solidFill>
                <a:prstClr val="black"/>
              </a:solidFill>
              <a:effectLst/>
              <a:uLnTx/>
              <a:uFillTx/>
              <a:latin typeface="Calibri"/>
              <a:ea typeface="Calibri"/>
              <a:cs typeface="Calibri"/>
            </a:endParaRPr>
          </a:p>
          <a:p>
            <a:pPr marL="857250" marR="0" lvl="2"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The User ID on the MyFSU profile is not incorrect for these hires. </a:t>
            </a:r>
            <a:r>
              <a:rPr lang="en-US" sz="2400">
                <a:solidFill>
                  <a:prstClr val="black"/>
                </a:solidFill>
                <a:latin typeface="Calibri"/>
              </a:rPr>
              <a:t>I</a:t>
            </a:r>
            <a:r>
              <a:rPr kumimoji="0" lang="en-US" sz="2400" b="0" i="0" u="none" strike="noStrike" kern="1200" cap="none" spc="0" normalizeH="0" baseline="0" noProof="0">
                <a:ln>
                  <a:noFill/>
                </a:ln>
                <a:solidFill>
                  <a:prstClr val="black"/>
                </a:solidFill>
                <a:effectLst/>
                <a:uLnTx/>
                <a:uFillTx/>
                <a:latin typeface="Calibri"/>
                <a:ea typeface="+mn-ea"/>
                <a:cs typeface="+mn-cs"/>
              </a:rPr>
              <a:t>t is the ID associated with their FSU employment. </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descr="Screenshot of People First ID example in OMNI. Red arrow points to the ID number to indicate where is appears on the page.">
            <a:extLst>
              <a:ext uri="{FF2B5EF4-FFF2-40B4-BE49-F238E27FC236}">
                <a16:creationId xmlns:a16="http://schemas.microsoft.com/office/drawing/2014/main" id="{E6FA12A6-C7E8-576F-0696-E70971EF2A63}"/>
              </a:ext>
            </a:extLst>
          </p:cNvPr>
          <p:cNvPicPr>
            <a:picLocks noChangeAspect="1"/>
          </p:cNvPicPr>
          <p:nvPr/>
        </p:nvPicPr>
        <p:blipFill>
          <a:blip r:embed="rId2"/>
          <a:stretch>
            <a:fillRect/>
          </a:stretch>
        </p:blipFill>
        <p:spPr>
          <a:xfrm>
            <a:off x="1362455" y="4695042"/>
            <a:ext cx="6419088" cy="1255180"/>
          </a:xfrm>
          <a:prstGeom prst="rect">
            <a:avLst/>
          </a:prstGeom>
        </p:spPr>
      </p:pic>
    </p:spTree>
    <p:extLst>
      <p:ext uri="{BB962C8B-B14F-4D97-AF65-F5344CB8AC3E}">
        <p14:creationId xmlns:p14="http://schemas.microsoft.com/office/powerpoint/2010/main" val="1568618985"/>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773094-BC60-E6D1-17D4-219B0BED2740}"/>
              </a:ext>
            </a:extLst>
          </p:cNvPr>
          <p:cNvSpPr>
            <a:spLocks noGrp="1"/>
          </p:cNvSpPr>
          <p:nvPr>
            <p:ph type="title" idx="4294967295"/>
          </p:nvPr>
        </p:nvSpPr>
        <p:spPr>
          <a:xfrm>
            <a:off x="0" y="1008063"/>
            <a:ext cx="9144000" cy="5540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What is Talent Acquisition? </a:t>
            </a:r>
          </a:p>
        </p:txBody>
      </p:sp>
      <p:sp>
        <p:nvSpPr>
          <p:cNvPr id="3" name="Text Placeholder 2">
            <a:extLst>
              <a:ext uri="{FF2B5EF4-FFF2-40B4-BE49-F238E27FC236}">
                <a16:creationId xmlns:a16="http://schemas.microsoft.com/office/drawing/2014/main" id="{23B1FDCA-B46B-FCE1-A11C-372FE6FA5367}"/>
              </a:ext>
            </a:extLst>
          </p:cNvPr>
          <p:cNvSpPr>
            <a:spLocks noGrp="1"/>
          </p:cNvSpPr>
          <p:nvPr>
            <p:ph type="body" sz="quarter" idx="11"/>
          </p:nvPr>
        </p:nvSpPr>
        <p:spPr>
          <a:xfrm>
            <a:off x="285993" y="1845775"/>
            <a:ext cx="8782704" cy="3870542"/>
          </a:xfrm>
        </p:spPr>
        <p:txBody>
          <a:bodyPr lIns="91440" tIns="45720" rIns="91440" bIns="45720" anchor="t"/>
          <a:lstStyle/>
          <a:p>
            <a:pPr marL="342900" indent="-342900" algn="l">
              <a:buChar char="•"/>
            </a:pPr>
            <a:r>
              <a:rPr lang="en-US" sz="2400" b="1"/>
              <a:t>Attracting</a:t>
            </a:r>
            <a:r>
              <a:rPr lang="en-US" sz="2400"/>
              <a:t> the right talent through branding, outreach, and storytelling.</a:t>
            </a:r>
            <a:endParaRPr lang="en-US"/>
          </a:p>
          <a:p>
            <a:pPr marL="342900" indent="-342900" algn="l">
              <a:buChar char="•"/>
            </a:pPr>
            <a:r>
              <a:rPr lang="en-US" sz="2400" b="1"/>
              <a:t>Engaging </a:t>
            </a:r>
            <a:r>
              <a:rPr lang="en-US" sz="2400"/>
              <a:t>candidates with meaningful and personal connections and experiences.</a:t>
            </a:r>
            <a:endParaRPr lang="en-US" sz="2400">
              <a:ea typeface="Calibri"/>
              <a:cs typeface="Calibri"/>
            </a:endParaRPr>
          </a:p>
          <a:p>
            <a:pPr marL="342900" indent="-342900" algn="l">
              <a:buChar char="•"/>
            </a:pPr>
            <a:r>
              <a:rPr lang="en-US" sz="2400" b="1"/>
              <a:t>Helping </a:t>
            </a:r>
            <a:r>
              <a:rPr lang="en-US" sz="2400"/>
              <a:t>hiring teams select individuals who align with our mission, values, and goals.</a:t>
            </a:r>
            <a:endParaRPr lang="en-US" sz="2400">
              <a:ea typeface="Calibri"/>
              <a:cs typeface="Calibri"/>
            </a:endParaRPr>
          </a:p>
          <a:p>
            <a:pPr marL="342900" indent="-342900" algn="l">
              <a:buChar char="•"/>
            </a:pPr>
            <a:r>
              <a:rPr lang="en-US" sz="2400" b="1"/>
              <a:t>Partnering</a:t>
            </a:r>
            <a:r>
              <a:rPr lang="en-US" sz="2400"/>
              <a:t> with departments to anticipate and plan for workforce needs and changes.</a:t>
            </a:r>
            <a:endParaRPr lang="en-US" sz="2400">
              <a:ea typeface="Calibri"/>
              <a:cs typeface="Calibri"/>
            </a:endParaRPr>
          </a:p>
        </p:txBody>
      </p:sp>
      <p:pic>
        <p:nvPicPr>
          <p:cNvPr id="4" name="Picture 3">
            <a:extLst>
              <a:ext uri="{FF2B5EF4-FFF2-40B4-BE49-F238E27FC236}">
                <a16:creationId xmlns:a16="http://schemas.microsoft.com/office/drawing/2014/main" id="{09EB713C-0ACF-9F24-1E45-FDAA682ADF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50147" y="5038345"/>
            <a:ext cx="2053059" cy="1533711"/>
          </a:xfrm>
          <a:prstGeom prst="rect">
            <a:avLst/>
          </a:prstGeom>
        </p:spPr>
      </p:pic>
    </p:spTree>
    <p:extLst>
      <p:ext uri="{BB962C8B-B14F-4D97-AF65-F5344CB8AC3E}">
        <p14:creationId xmlns:p14="http://schemas.microsoft.com/office/powerpoint/2010/main" val="3852153671"/>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390C6-5535-1B7A-15D5-FDFB4E364A50}"/>
              </a:ext>
            </a:extLst>
          </p:cNvPr>
          <p:cNvSpPr>
            <a:spLocks noGrp="1"/>
          </p:cNvSpPr>
          <p:nvPr>
            <p:ph type="title"/>
          </p:nvPr>
        </p:nvSpPr>
        <p:spPr/>
        <p:txBody>
          <a:bodyPr/>
          <a:lstStyle/>
          <a:p>
            <a:r>
              <a:rPr lang="en-US"/>
              <a:t>Health Insurance Coverage</a:t>
            </a:r>
          </a:p>
        </p:txBody>
      </p:sp>
      <p:sp>
        <p:nvSpPr>
          <p:cNvPr id="2" name="Text Placeholder 1"/>
          <p:cNvSpPr>
            <a:spLocks noGrp="1"/>
          </p:cNvSpPr>
          <p:nvPr>
            <p:ph type="body" sz="quarter" idx="10"/>
          </p:nvPr>
        </p:nvSpPr>
        <p:spPr>
          <a:prstGeom prst="rect">
            <a:avLst/>
          </a:prstGeom>
        </p:spPr>
        <p:txBody>
          <a:bodyPr/>
          <a:lstStyle/>
          <a:p>
            <a:pPr marL="0" indent="0" algn="ctr">
              <a:spcAft>
                <a:spcPts val="1200"/>
              </a:spcAft>
              <a:buNone/>
            </a:pPr>
            <a:r>
              <a:rPr lang="en-US" sz="3000"/>
              <a:t>Employees hired on the </a:t>
            </a:r>
            <a:r>
              <a:rPr lang="en-US" sz="3000" b="1"/>
              <a:t>last day of the month </a:t>
            </a:r>
            <a:r>
              <a:rPr lang="en-US" sz="3000"/>
              <a:t>will not be able to elect health insurance coverage on the next day (first day of the following month). </a:t>
            </a:r>
          </a:p>
          <a:p>
            <a:pPr marL="0" indent="0" algn="ctr">
              <a:buNone/>
            </a:pPr>
            <a:r>
              <a:rPr lang="en-US" sz="3000"/>
              <a:t>Coverage will begin the first day of the second month following the month of hire.</a:t>
            </a:r>
          </a:p>
          <a:p>
            <a:pPr marL="0" indent="0" algn="ctr">
              <a:buNone/>
            </a:pPr>
            <a:endParaRPr lang="en-US" sz="3000"/>
          </a:p>
          <a:p>
            <a:pPr marL="0" lvl="2" indent="0" algn="ctr">
              <a:buNone/>
            </a:pPr>
            <a:r>
              <a:rPr lang="en-US" sz="3000" b="1"/>
              <a:t>Example: Hire date is March 31.     </a:t>
            </a:r>
          </a:p>
          <a:p>
            <a:pPr marL="0" lvl="2" indent="0" algn="ctr">
              <a:buNone/>
            </a:pPr>
            <a:r>
              <a:rPr lang="en-US" sz="3000" b="1"/>
              <a:t>Coverage will begin May 1.</a:t>
            </a:r>
          </a:p>
          <a:p>
            <a:endParaRPr lang="en-US" sz="3200"/>
          </a:p>
          <a:p>
            <a:endParaRPr lang="en-US"/>
          </a:p>
        </p:txBody>
      </p:sp>
    </p:spTree>
    <p:extLst>
      <p:ext uri="{BB962C8B-B14F-4D97-AF65-F5344CB8AC3E}">
        <p14:creationId xmlns:p14="http://schemas.microsoft.com/office/powerpoint/2010/main" val="1333709001"/>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B6D18-D16C-3874-B566-D705F2A778F0}"/>
              </a:ext>
            </a:extLst>
          </p:cNvPr>
          <p:cNvSpPr>
            <a:spLocks noGrp="1"/>
          </p:cNvSpPr>
          <p:nvPr>
            <p:ph type="title" idx="4294967295"/>
          </p:nvPr>
        </p:nvSpPr>
        <p:spPr>
          <a:xfrm>
            <a:off x="0" y="1127760"/>
            <a:ext cx="91440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OPS Involuntary Terminations</a:t>
            </a:r>
            <a:endParaRPr kumimoji="0" lang="en-US" sz="3600" b="1" i="0" u="none" strike="noStrike" kern="1200" cap="none" spc="0" normalizeH="0" baseline="0" noProof="0">
              <a:ln>
                <a:noFill/>
              </a:ln>
              <a:solidFill>
                <a:schemeClr val="tx1"/>
              </a:solidFill>
              <a:effectLst/>
              <a:uLnTx/>
              <a:uFillTx/>
              <a:latin typeface="+mn-lt"/>
              <a:ea typeface="Calibri"/>
              <a:cs typeface="Calibri"/>
            </a:endParaRPr>
          </a:p>
        </p:txBody>
      </p:sp>
      <p:sp>
        <p:nvSpPr>
          <p:cNvPr id="3" name="Text Placeholder 2">
            <a:extLst>
              <a:ext uri="{FF2B5EF4-FFF2-40B4-BE49-F238E27FC236}">
                <a16:creationId xmlns:a16="http://schemas.microsoft.com/office/drawing/2014/main" id="{B53265DA-27A5-E8D0-551A-369F6C65D1A2}"/>
              </a:ext>
            </a:extLst>
          </p:cNvPr>
          <p:cNvSpPr>
            <a:spLocks noGrp="1"/>
          </p:cNvSpPr>
          <p:nvPr>
            <p:ph type="body" sz="quarter" idx="11"/>
          </p:nvPr>
        </p:nvSpPr>
        <p:spPr>
          <a:xfrm>
            <a:off x="489204" y="2276856"/>
            <a:ext cx="8165592" cy="2819400"/>
          </a:xfrm>
        </p:spPr>
        <p:txBody>
          <a:bodyPr/>
          <a:lstStyle/>
          <a:p>
            <a:pPr marL="342900" indent="-342900" algn="l">
              <a:buFont typeface="Arial" panose="020B0604020202020204" pitchFamily="34" charset="0"/>
              <a:buChar char="•"/>
            </a:pPr>
            <a:r>
              <a:rPr lang="en-US" b="1"/>
              <a:t>All</a:t>
            </a:r>
            <a:r>
              <a:rPr lang="en-US"/>
              <a:t> OPS involuntary terminations due to performance and/or conduct must be reviewed by Employee &amp; Labor Relations </a:t>
            </a:r>
            <a:r>
              <a:rPr lang="en-US" b="1"/>
              <a:t>prior</a:t>
            </a:r>
            <a:r>
              <a:rPr lang="en-US"/>
              <a:t> to terminating the employee.</a:t>
            </a:r>
          </a:p>
          <a:p>
            <a:pPr algn="l"/>
            <a:endParaRPr lang="en-US"/>
          </a:p>
          <a:p>
            <a:pPr marL="342900" indent="-342900" algn="l">
              <a:buFont typeface="Arial" panose="020B0604020202020204" pitchFamily="34" charset="0"/>
              <a:buChar char="•"/>
            </a:pPr>
            <a:r>
              <a:rPr lang="en-US"/>
              <a:t>Although OPS employees work on an at-will basis, ELR must be involved prior to involuntary terminations to ensure there is a legally justifiable reason for the termination.</a:t>
            </a:r>
          </a:p>
        </p:txBody>
      </p:sp>
    </p:spTree>
    <p:extLst>
      <p:ext uri="{BB962C8B-B14F-4D97-AF65-F5344CB8AC3E}">
        <p14:creationId xmlns:p14="http://schemas.microsoft.com/office/powerpoint/2010/main" val="3594418165"/>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83B97F-C858-3678-61AF-1883870760C6}"/>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Annual Poster Audit</a:t>
            </a:r>
          </a:p>
        </p:txBody>
      </p:sp>
      <p:sp>
        <p:nvSpPr>
          <p:cNvPr id="3" name="Text Placeholder 2">
            <a:extLst>
              <a:ext uri="{FF2B5EF4-FFF2-40B4-BE49-F238E27FC236}">
                <a16:creationId xmlns:a16="http://schemas.microsoft.com/office/drawing/2014/main" id="{E90E678F-ED79-A0F6-4662-10C3B23B4B0B}"/>
              </a:ext>
            </a:extLst>
          </p:cNvPr>
          <p:cNvSpPr>
            <a:spLocks noGrp="1"/>
          </p:cNvSpPr>
          <p:nvPr>
            <p:ph type="body" sz="quarter" idx="10"/>
          </p:nvPr>
        </p:nvSpPr>
        <p:spPr/>
        <p:txBody>
          <a:bodyPr/>
          <a:lstStyle/>
          <a:p>
            <a:pPr algn="l"/>
            <a:r>
              <a:rPr lang="en-US"/>
              <a:t>HR will be conducting the </a:t>
            </a:r>
            <a:r>
              <a:rPr lang="en-US" sz="1400" b="1">
                <a:solidFill>
                  <a:srgbClr val="000000"/>
                </a:solidFill>
                <a:effectLst/>
                <a:latin typeface="Calibri" panose="020F0502020204030204" pitchFamily="34" charset="0"/>
                <a:ea typeface="Calibri" panose="020F0502020204030204" pitchFamily="34" charset="0"/>
              </a:rPr>
              <a:t> </a:t>
            </a:r>
            <a:r>
              <a:rPr lang="en-US" b="1">
                <a:solidFill>
                  <a:srgbClr val="000000"/>
                </a:solidFill>
                <a:effectLst/>
                <a:latin typeface="Calibri" panose="020F0502020204030204" pitchFamily="34" charset="0"/>
                <a:ea typeface="Calibri" panose="020F0502020204030204" pitchFamily="34" charset="0"/>
              </a:rPr>
              <a:t>Annual Federal/State Labor Law Compliance Poster Audit</a:t>
            </a:r>
            <a:r>
              <a:rPr lang="en-US">
                <a:effectLst/>
                <a:latin typeface="Calibri" panose="020F0502020204030204" pitchFamily="34" charset="0"/>
                <a:ea typeface="Calibri" panose="020F0502020204030204" pitchFamily="34" charset="0"/>
              </a:rPr>
              <a:t> later this spring. </a:t>
            </a:r>
          </a:p>
          <a:p>
            <a:pPr lvl="1"/>
            <a:r>
              <a:rPr lang="en-US">
                <a:effectLst/>
                <a:latin typeface="Calibri" panose="020F0502020204030204" pitchFamily="34" charset="0"/>
                <a:ea typeface="Calibri" panose="020F0502020204030204" pitchFamily="34" charset="0"/>
              </a:rPr>
              <a:t>Please take the opportunity to review all compliance posters and locations to ensure they are current and compliant. </a:t>
            </a:r>
          </a:p>
          <a:p>
            <a:pPr algn="l"/>
            <a:r>
              <a:rPr lang="en-US">
                <a:effectLst/>
                <a:latin typeface="Calibri" panose="020F0502020204030204" pitchFamily="34" charset="0"/>
                <a:ea typeface="Calibri" panose="020F0502020204030204" pitchFamily="34" charset="0"/>
              </a:rPr>
              <a:t>You will be notified </a:t>
            </a:r>
            <a:r>
              <a:rPr lang="en-US">
                <a:latin typeface="Calibri" panose="020F0502020204030204" pitchFamily="34" charset="0"/>
                <a:ea typeface="Calibri" panose="020F0502020204030204" pitchFamily="34" charset="0"/>
              </a:rPr>
              <a:t>of the audit dates in a separate communication. </a:t>
            </a:r>
            <a:r>
              <a:rPr lang="en-US">
                <a:effectLst/>
                <a:latin typeface="Calibri" panose="020F0502020204030204" pitchFamily="34" charset="0"/>
                <a:ea typeface="Calibri" panose="020F0502020204030204" pitchFamily="34" charset="0"/>
              </a:rPr>
              <a:t>Current compliance posters are on the </a:t>
            </a:r>
            <a:r>
              <a:rPr lang="en-US"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Human Resources</a:t>
            </a:r>
            <a:r>
              <a:rPr lang="en-US">
                <a:effectLst/>
                <a:latin typeface="Calibri" panose="020F0502020204030204" pitchFamily="34" charset="0"/>
                <a:ea typeface="Calibri" panose="020F0502020204030204" pitchFamily="34" charset="0"/>
              </a:rPr>
              <a:t> Website.</a:t>
            </a:r>
            <a:endParaRPr lang="en-US"/>
          </a:p>
        </p:txBody>
      </p:sp>
      <p:pic>
        <p:nvPicPr>
          <p:cNvPr id="4" name="Picture 3" descr="A 3d person holding a magnifying glass over the word Audit in red font.">
            <a:extLst>
              <a:ext uri="{FF2B5EF4-FFF2-40B4-BE49-F238E27FC236}">
                <a16:creationId xmlns:a16="http://schemas.microsoft.com/office/drawing/2014/main" id="{FB3F2003-072F-8AC5-0594-CDB30FCAAB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189" b="90566" l="9705" r="89451">
                        <a14:foregroundMark x1="40928" y1="5660" x2="40928" y2="5660"/>
                        <a14:foregroundMark x1="34177" y1="25472" x2="34177" y2="25472"/>
                        <a14:foregroundMark x1="75105" y1="73113" x2="75105" y2="73113"/>
                        <a14:foregroundMark x1="86076" y1="72642" x2="86076" y2="72642"/>
                        <a14:foregroundMark x1="57384" y1="88208" x2="57384" y2="88208"/>
                        <a14:foregroundMark x1="15190" y1="89151" x2="15190" y2="89151"/>
                        <a14:foregroundMark x1="52321" y1="72170" x2="52321" y2="72170"/>
                        <a14:foregroundMark x1="52743" y1="72642" x2="52743" y2="72642"/>
                        <a14:foregroundMark x1="52743" y1="72642" x2="52743" y2="68868"/>
                        <a14:foregroundMark x1="52743" y1="78302" x2="52743" y2="69811"/>
                        <a14:foregroundMark x1="39662" y1="89151" x2="39662" y2="89151"/>
                        <a14:foregroundMark x1="30380" y1="90566" x2="30380" y2="90566"/>
                        <a14:backgroundMark x1="34177" y1="89151" x2="34177" y2="89151"/>
                        <a14:backgroundMark x1="51055" y1="89151" x2="51055" y2="89151"/>
                        <a14:backgroundMark x1="41772" y1="85377" x2="41772" y2="8537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032504" y="5055267"/>
            <a:ext cx="1620456" cy="1449522"/>
          </a:xfrm>
          <a:prstGeom prst="rect">
            <a:avLst/>
          </a:prstGeom>
        </p:spPr>
      </p:pic>
    </p:spTree>
    <p:extLst>
      <p:ext uri="{BB962C8B-B14F-4D97-AF65-F5344CB8AC3E}">
        <p14:creationId xmlns:p14="http://schemas.microsoft.com/office/powerpoint/2010/main" val="3867589306"/>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2F982550-3BAE-90C9-FEF6-673B4CA2FBEA}"/>
              </a:ext>
            </a:extLst>
          </p:cNvPr>
          <p:cNvSpPr txBox="1">
            <a:spLocks noGrp="1"/>
          </p:cNvSpPr>
          <p:nvPr>
            <p:ph type="title" idx="4294967295"/>
          </p:nvPr>
        </p:nvSpPr>
        <p:spPr>
          <a:xfrm>
            <a:off x="602457" y="373588"/>
            <a:ext cx="7948613" cy="13429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ctr" defTabSz="685800" rtl="0" eaLnBrk="1" latinLnBrk="0" hangingPunct="1">
              <a:spcBef>
                <a:spcPct val="20000"/>
              </a:spcBef>
              <a:buFont typeface="Arial" pitchFamily="34" charset="0"/>
              <a:buNone/>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prstClr val="black"/>
                </a:solidFill>
                <a:effectLst/>
                <a:uLnTx/>
                <a:uFillTx/>
                <a:latin typeface="Calibri"/>
                <a:ea typeface="+mn-ea"/>
                <a:cs typeface="+mn-cs"/>
              </a:rPr>
              <a:t>Department Rep and Supervisor Training</a:t>
            </a:r>
            <a:endParaRPr kumimoji="0" lang="en-US" sz="36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039872D1-7F95-9E6F-0ED9-F7927E65CA46}"/>
              </a:ext>
            </a:extLst>
          </p:cNvPr>
          <p:cNvSpPr txBox="1"/>
          <p:nvPr/>
        </p:nvSpPr>
        <p:spPr>
          <a:xfrm>
            <a:off x="345282" y="1809750"/>
            <a:ext cx="844152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ea typeface="Calibri"/>
                <a:cs typeface="Calibri"/>
              </a:rPr>
              <a:t>Participate </a:t>
            </a:r>
            <a:r>
              <a:rPr lang="en-US" sz="2000">
                <a:ea typeface="+mn-lt"/>
                <a:cs typeface="+mn-lt"/>
              </a:rPr>
              <a:t>in professional development designed for department reps, admin professionals, supervisors, and hiring managers involved in HR tasks!</a:t>
            </a:r>
            <a:endParaRPr lang="en-US" sz="2000">
              <a:ea typeface="Calibri"/>
              <a:cs typeface="Calibri"/>
            </a:endParaRPr>
          </a:p>
        </p:txBody>
      </p:sp>
      <p:pic>
        <p:nvPicPr>
          <p:cNvPr id="4" name="Picture 3" descr="HR Bootcamp Digital Badge Logo">
            <a:extLst>
              <a:ext uri="{FF2B5EF4-FFF2-40B4-BE49-F238E27FC236}">
                <a16:creationId xmlns:a16="http://schemas.microsoft.com/office/drawing/2014/main" id="{CB10F8E1-4D96-B8D0-019A-E8DCBE5FF05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309" b="94485" l="6489" r="95420">
                        <a14:foregroundMark x1="50000" y1="8824" x2="50000" y2="8824"/>
                        <a14:foregroundMark x1="45802" y1="4779" x2="45802" y2="4779"/>
                        <a14:foregroundMark x1="32443" y1="9191" x2="32443" y2="9191"/>
                        <a14:foregroundMark x1="32443" y1="9191" x2="32443" y2="9191"/>
                        <a14:foregroundMark x1="20229" y1="19118" x2="20229" y2="19118"/>
                        <a14:foregroundMark x1="34733" y1="9559" x2="25573" y2="11029"/>
                        <a14:foregroundMark x1="24046" y1="12868" x2="18702" y2="21691"/>
                        <a14:foregroundMark x1="75954" y1="12500" x2="87786" y2="22794"/>
                        <a14:foregroundMark x1="45420" y1="3676" x2="77863" y2="11397"/>
                        <a14:foregroundMark x1="43511" y1="5515" x2="22137" y2="13603"/>
                        <a14:foregroundMark x1="17557" y1="23162" x2="6489" y2="24632"/>
                        <a14:foregroundMark x1="88931" y1="23162" x2="95420" y2="26471"/>
                        <a14:foregroundMark x1="49618" y1="90441" x2="49618" y2="90441"/>
                        <a14:foregroundMark x1="63740" y1="48529" x2="63740" y2="48529"/>
                        <a14:foregroundMark x1="87023" y1="70956" x2="88550" y2="61029"/>
                        <a14:foregroundMark x1="89695" y1="57721" x2="93893" y2="27941"/>
                        <a14:foregroundMark x1="11832" y1="58456" x2="7252" y2="40441"/>
                        <a14:foregroundMark x1="7252" y1="32721" x2="7252" y2="26471"/>
                        <a14:foregroundMark x1="17939" y1="78309" x2="9924" y2="60294"/>
                        <a14:foregroundMark x1="9924" y1="60294" x2="9924" y2="59559"/>
                        <a14:foregroundMark x1="42366" y1="92647" x2="20611" y2="80147"/>
                        <a14:foregroundMark x1="46947" y1="94118" x2="50382" y2="94485"/>
                      </a14:backgroundRemoval>
                    </a14:imgEffect>
                  </a14:imgLayer>
                </a14:imgProps>
              </a:ext>
            </a:extLst>
          </a:blip>
          <a:stretch>
            <a:fillRect/>
          </a:stretch>
        </p:blipFill>
        <p:spPr>
          <a:xfrm>
            <a:off x="1117646" y="2874166"/>
            <a:ext cx="1836646" cy="1895478"/>
          </a:xfrm>
          <a:prstGeom prst="rect">
            <a:avLst/>
          </a:prstGeom>
        </p:spPr>
      </p:pic>
      <p:pic>
        <p:nvPicPr>
          <p:cNvPr id="5" name="Picture 4" descr="A white hexagon with a gold ribbon&#10;HR Department Representative Digital Badge">
            <a:extLst>
              <a:ext uri="{FF2B5EF4-FFF2-40B4-BE49-F238E27FC236}">
                <a16:creationId xmlns:a16="http://schemas.microsoft.com/office/drawing/2014/main" id="{8D32E38A-0B32-5FBE-8610-2F163B49A039}"/>
              </a:ext>
            </a:extLst>
          </p:cNvPr>
          <p:cNvPicPr>
            <a:picLocks noChangeAspect="1"/>
          </p:cNvPicPr>
          <p:nvPr/>
        </p:nvPicPr>
        <p:blipFill>
          <a:blip r:embed="rId6"/>
          <a:stretch>
            <a:fillRect/>
          </a:stretch>
        </p:blipFill>
        <p:spPr>
          <a:xfrm>
            <a:off x="2202656" y="1714500"/>
            <a:ext cx="4155283" cy="4310063"/>
          </a:xfrm>
          <a:prstGeom prst="rect">
            <a:avLst/>
          </a:prstGeom>
        </p:spPr>
      </p:pic>
      <p:pic>
        <p:nvPicPr>
          <p:cNvPr id="15" name="Picture 14" descr="Supervisor Excellence: Compliance Essentials Digital Badge">
            <a:extLst>
              <a:ext uri="{FF2B5EF4-FFF2-40B4-BE49-F238E27FC236}">
                <a16:creationId xmlns:a16="http://schemas.microsoft.com/office/drawing/2014/main" id="{F06EE0C3-EF13-4D66-9E2F-3B45768D92F1}"/>
              </a:ext>
            </a:extLst>
          </p:cNvPr>
          <p:cNvPicPr>
            <a:picLocks noChangeAspect="1"/>
          </p:cNvPicPr>
          <p:nvPr/>
        </p:nvPicPr>
        <p:blipFill>
          <a:blip r:embed="rId7"/>
          <a:stretch>
            <a:fillRect/>
          </a:stretch>
        </p:blipFill>
        <p:spPr>
          <a:xfrm>
            <a:off x="4893469" y="2000247"/>
            <a:ext cx="3655221" cy="3702847"/>
          </a:xfrm>
          <a:prstGeom prst="rect">
            <a:avLst/>
          </a:prstGeom>
        </p:spPr>
      </p:pic>
      <p:pic>
        <p:nvPicPr>
          <p:cNvPr id="16" name="Picture 15" descr="Scannable QR code that directs to a webpage for more information about training certificate programs. https://hr.fsu.edu/sections/training-organizational-development/certificate-training-series-fsu-employees">
            <a:extLst>
              <a:ext uri="{FF2B5EF4-FFF2-40B4-BE49-F238E27FC236}">
                <a16:creationId xmlns:a16="http://schemas.microsoft.com/office/drawing/2014/main" id="{FF56021F-0824-092E-5010-DA61F54D3BE1}"/>
              </a:ext>
            </a:extLst>
          </p:cNvPr>
          <p:cNvPicPr>
            <a:picLocks noChangeAspect="1"/>
          </p:cNvPicPr>
          <p:nvPr/>
        </p:nvPicPr>
        <p:blipFill>
          <a:blip r:embed="rId8"/>
          <a:stretch>
            <a:fillRect/>
          </a:stretch>
        </p:blipFill>
        <p:spPr>
          <a:xfrm>
            <a:off x="831056" y="5272085"/>
            <a:ext cx="1207295" cy="1195389"/>
          </a:xfrm>
          <a:prstGeom prst="rect">
            <a:avLst/>
          </a:prstGeom>
        </p:spPr>
      </p:pic>
      <p:sp>
        <p:nvSpPr>
          <p:cNvPr id="17" name="TextBox 16">
            <a:extLst>
              <a:ext uri="{FF2B5EF4-FFF2-40B4-BE49-F238E27FC236}">
                <a16:creationId xmlns:a16="http://schemas.microsoft.com/office/drawing/2014/main" id="{A8B00D0C-AD83-B3AE-FF92-C8D5DCB52803}"/>
              </a:ext>
            </a:extLst>
          </p:cNvPr>
          <p:cNvSpPr txBox="1"/>
          <p:nvPr/>
        </p:nvSpPr>
        <p:spPr>
          <a:xfrm>
            <a:off x="2202656" y="5429249"/>
            <a:ext cx="602456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Scan the QR code to explore the training requirements for each certificate program. For questions or registration help, reach out to </a:t>
            </a:r>
            <a:r>
              <a:rPr lang="en-US">
                <a:ea typeface="+mn-lt"/>
                <a:cs typeface="+mn-lt"/>
                <a:hlinkClick r:id="rId9"/>
              </a:rPr>
              <a:t>training@fsu.edu</a:t>
            </a:r>
            <a:r>
              <a:rPr lang="en-US">
                <a:ea typeface="+mn-lt"/>
                <a:cs typeface="+mn-lt"/>
              </a:rPr>
              <a:t> or (850) 644-8724 anytime!</a:t>
            </a:r>
          </a:p>
          <a:p>
            <a:endParaRPr lang="en-US">
              <a:ea typeface="Calibri"/>
              <a:cs typeface="Calibri"/>
            </a:endParaRPr>
          </a:p>
        </p:txBody>
      </p:sp>
    </p:spTree>
    <p:custDataLst>
      <p:tags r:id="rId1"/>
    </p:custDataLst>
    <p:extLst>
      <p:ext uri="{BB962C8B-B14F-4D97-AF65-F5344CB8AC3E}">
        <p14:creationId xmlns:p14="http://schemas.microsoft.com/office/powerpoint/2010/main" val="198748371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C63180-B2C2-71E8-3C1B-D01FFF2F59B7}"/>
              </a:ext>
            </a:extLst>
          </p:cNvPr>
          <p:cNvSpPr>
            <a:spLocks noGrp="1"/>
          </p:cNvSpPr>
          <p:nvPr>
            <p:ph type="title" idx="4294967295"/>
          </p:nvPr>
        </p:nvSpPr>
        <p:spPr>
          <a:xfrm>
            <a:off x="0" y="919163"/>
            <a:ext cx="91440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a:ln>
                  <a:noFill/>
                </a:ln>
                <a:solidFill>
                  <a:schemeClr val="tx1"/>
                </a:solidFill>
                <a:effectLst/>
                <a:uLnTx/>
                <a:uFillTx/>
                <a:latin typeface="+mn-lt"/>
                <a:ea typeface="+mn-ea"/>
                <a:cs typeface="+mn-cs"/>
                <a:hlinkClick r:id="rId2"/>
              </a:rPr>
              <a:t>OBBBA</a:t>
            </a:r>
            <a:r>
              <a:rPr kumimoji="0" lang="en-US" sz="3000" b="1" i="0" u="none" strike="noStrike" kern="1200" cap="none" spc="0" normalizeH="0" baseline="0" noProof="0">
                <a:ln>
                  <a:noFill/>
                </a:ln>
                <a:solidFill>
                  <a:schemeClr val="tx1"/>
                </a:solidFill>
                <a:effectLst/>
                <a:uLnTx/>
                <a:uFillTx/>
                <a:latin typeface="+mn-lt"/>
                <a:ea typeface="+mn-ea"/>
                <a:cs typeface="+mn-cs"/>
              </a:rPr>
              <a:t> - No tax on Overtime</a:t>
            </a:r>
          </a:p>
        </p:txBody>
      </p:sp>
      <p:sp>
        <p:nvSpPr>
          <p:cNvPr id="7" name="Rectangle 4">
            <a:extLst>
              <a:ext uri="{FF2B5EF4-FFF2-40B4-BE49-F238E27FC236}">
                <a16:creationId xmlns:a16="http://schemas.microsoft.com/office/drawing/2014/main" id="{83869CB1-33EF-077A-E450-59EFBCF200B5}"/>
              </a:ext>
            </a:extLst>
          </p:cNvPr>
          <p:cNvSpPr>
            <a:spLocks noGrp="1" noChangeArrowheads="1"/>
          </p:cNvSpPr>
          <p:nvPr>
            <p:ph type="body" sz="quarter" idx="11"/>
          </p:nvPr>
        </p:nvSpPr>
        <p:spPr bwMode="auto">
          <a:xfrm>
            <a:off x="0" y="1591462"/>
            <a:ext cx="9144000" cy="557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l">
              <a:buFont typeface="Arial" panose="020B0604020202020204" pitchFamily="34" charset="0"/>
              <a:buChar char="•"/>
            </a:pPr>
            <a:r>
              <a:rPr lang="en-US" sz="1800"/>
              <a:t>Overtime pay continues to be taxed through payroll. The “no tax” headline refers to a personal income tax deduction, not a payroll exemption. Employees will still see taxes withheld on overtime earnings, but may deduct up to $12,500 in qualified overtime premiums on their federal tax return.</a:t>
            </a:r>
          </a:p>
          <a:p>
            <a:pPr marR="0" lvl="0" algn="l" defTabSz="914400" rtl="0" eaLnBrk="0" fontAlgn="base" latinLnBrk="0" hangingPunct="0">
              <a:lnSpc>
                <a:spcPct val="100000"/>
              </a:lnSpc>
              <a:spcBef>
                <a:spcPct val="0"/>
              </a:spcBef>
              <a:spcAft>
                <a:spcPct val="0"/>
              </a:spcAft>
              <a:buClrTx/>
              <a:buSzTx/>
              <a:tabLst/>
            </a:pPr>
            <a:endParaRPr lang="en-US" altLang="en-US" sz="1800">
              <a:latin typeface="Arial" panose="020B0604020202020204" pitchFamily="34" charset="0"/>
            </a:endParaRPr>
          </a:p>
          <a:p>
            <a:pPr marL="285750" indent="-285750" algn="l">
              <a:buFont typeface="Arial" panose="020B0604020202020204" pitchFamily="34" charset="0"/>
              <a:buChar char="•"/>
            </a:pPr>
            <a:r>
              <a:rPr lang="en-US" sz="1800"/>
              <a:t>The deductible amount is limited to the </a:t>
            </a:r>
            <a:r>
              <a:rPr lang="en-US" sz="1800" b="1"/>
              <a:t>overtime premium</a:t>
            </a:r>
            <a:r>
              <a:rPr lang="en-US" sz="1800"/>
              <a:t>, representing only the additional 0.5× portion of standard overtime pay. Typically, overtime is paid at </a:t>
            </a:r>
            <a:r>
              <a:rPr lang="en-US" sz="1800" b="1"/>
              <a:t>1.5× the regular hourly rate</a:t>
            </a:r>
            <a:r>
              <a:rPr lang="en-US" sz="1800"/>
              <a:t>. For example:</a:t>
            </a:r>
          </a:p>
          <a:p>
            <a:pPr marL="842963" lvl="1" indent="-285750">
              <a:buFont typeface="Arial" panose="020B0604020202020204" pitchFamily="34" charset="0"/>
              <a:buChar char="•"/>
            </a:pPr>
            <a:r>
              <a:rPr lang="en-US" sz="1500"/>
              <a:t>If an employee earns $20/hour, overtime is paid at $30/hour.</a:t>
            </a:r>
          </a:p>
          <a:p>
            <a:pPr marL="842963" lvl="1" indent="-285750">
              <a:buFont typeface="Arial" panose="020B0604020202020204" pitchFamily="34" charset="0"/>
              <a:buChar char="•"/>
            </a:pPr>
            <a:r>
              <a:rPr lang="en-US" sz="1500"/>
              <a:t>The </a:t>
            </a:r>
            <a:r>
              <a:rPr lang="en-US" sz="1500" b="1"/>
              <a:t>premium portion</a:t>
            </a:r>
            <a:r>
              <a:rPr lang="en-US" sz="1500"/>
              <a:t> is the extra $10/hour (0.5×) above the regular $20/hour.</a:t>
            </a:r>
          </a:p>
          <a:p>
            <a:pPr marL="842963" lvl="1" indent="-285750">
              <a:buFont typeface="Arial" panose="020B0604020202020204" pitchFamily="34" charset="0"/>
              <a:buChar char="•"/>
            </a:pPr>
            <a:r>
              <a:rPr lang="en-US" sz="1500"/>
              <a:t>Under OBBBA, </a:t>
            </a:r>
            <a:r>
              <a:rPr lang="en-US" sz="1500" b="1"/>
              <a:t>only that $10/hour premium</a:t>
            </a:r>
            <a:r>
              <a:rPr lang="en-US" sz="1500"/>
              <a:t> is deductible—not the full $30/hour overtime rate.</a:t>
            </a:r>
          </a:p>
          <a:p>
            <a:pPr lvl="2" indent="0" defTabSz="914400" eaLnBrk="0" fontAlgn="base" hangingPunct="0">
              <a:spcBef>
                <a:spcPct val="0"/>
              </a:spcBef>
              <a:spcAft>
                <a:spcPct val="0"/>
              </a:spcAft>
              <a:buNone/>
            </a:pPr>
            <a:endParaRPr kumimoji="0" lang="en-US" altLang="en-US" b="0" i="0" u="none" strike="noStrike" cap="none" normalizeH="0" baseline="0">
              <a:ln>
                <a:noFill/>
              </a:ln>
              <a:solidFill>
                <a:schemeClr val="tx1"/>
              </a:solidFill>
              <a:effectLst/>
              <a:latin typeface="Arial" panose="020B0604020202020204" pitchFamily="34" charset="0"/>
            </a:endParaRPr>
          </a:p>
          <a:p>
            <a:pPr marL="285750" indent="-285750" algn="l">
              <a:buFont typeface="Arial" panose="020B0604020202020204" pitchFamily="34" charset="0"/>
              <a:buChar char="•"/>
            </a:pPr>
            <a:r>
              <a:rPr lang="en-US" sz="1800"/>
              <a:t>Payroll Services will calculate the total deductible overtime premium for each employee. While the method of notification is still being finalized, for 2025, it will likely be reported on your </a:t>
            </a:r>
            <a:r>
              <a:rPr lang="en-US" sz="1800" b="1"/>
              <a:t>W-2 form in Box 14</a:t>
            </a:r>
            <a:r>
              <a:rPr lang="en-US" sz="1800"/>
              <a:t>.</a:t>
            </a:r>
          </a:p>
          <a:p>
            <a:pPr algn="l"/>
            <a:endParaRPr lang="en-US" sz="1800"/>
          </a:p>
          <a:p>
            <a:pPr marL="285750" indent="-285750" algn="l">
              <a:buFont typeface="Arial" panose="020B0604020202020204" pitchFamily="34" charset="0"/>
              <a:buChar char="•"/>
            </a:pPr>
            <a:r>
              <a:rPr lang="en-US" sz="1800" b="1"/>
              <a:t>Questions?</a:t>
            </a:r>
            <a:r>
              <a:rPr lang="en-US" sz="1800"/>
              <a:t> Please contact Payroll Services at </a:t>
            </a:r>
            <a:r>
              <a:rPr lang="en-US" sz="1800">
                <a:hlinkClick r:id="rId3"/>
              </a:rPr>
              <a:t>payroll@fsu.edu</a:t>
            </a:r>
            <a:r>
              <a:rPr lang="en-US" sz="1800"/>
              <a:t> </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19660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2C4567-B359-2E78-AF7B-4196FF47F102}"/>
              </a:ext>
            </a:extLst>
          </p:cNvPr>
          <p:cNvSpPr>
            <a:spLocks noGrp="1"/>
          </p:cNvSpPr>
          <p:nvPr>
            <p:ph type="title" idx="4294967295"/>
          </p:nvPr>
        </p:nvSpPr>
        <p:spPr>
          <a:xfrm>
            <a:off x="0" y="1447800"/>
            <a:ext cx="91440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Calibri"/>
                <a:cs typeface="Calibri"/>
              </a:rPr>
              <a:t>Summer Camps Around You?</a:t>
            </a:r>
            <a:endParaRPr kumimoji="0" lang="en-US" sz="3600" b="0" i="0" u="none" strike="noStrike" kern="1200" cap="none" spc="0" normalizeH="0" baseline="0" noProof="0">
              <a:ln>
                <a:noFill/>
              </a:ln>
              <a:solidFill>
                <a:schemeClr val="tx1"/>
              </a:solidFill>
              <a:effectLst/>
              <a:uLnTx/>
              <a:uFillTx/>
              <a:latin typeface="+mn-lt"/>
              <a:ea typeface="Calibri"/>
              <a:cs typeface="Calibri"/>
            </a:endParaRP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0" i="0" u="none" strike="noStrike" kern="1200" cap="none" spc="0" normalizeH="0" baseline="0" noProof="0">
              <a:ln>
                <a:noFill/>
              </a:ln>
              <a:solidFill>
                <a:schemeClr val="tx1"/>
              </a:solidFill>
              <a:effectLst/>
              <a:uLnTx/>
              <a:uFillTx/>
              <a:latin typeface="+mn-lt"/>
              <a:ea typeface="Calibri"/>
              <a:cs typeface="Calibri"/>
            </a:endParaRPr>
          </a:p>
        </p:txBody>
      </p:sp>
      <p:sp>
        <p:nvSpPr>
          <p:cNvPr id="3" name="Text Placeholder 2">
            <a:extLst>
              <a:ext uri="{FF2B5EF4-FFF2-40B4-BE49-F238E27FC236}">
                <a16:creationId xmlns:a16="http://schemas.microsoft.com/office/drawing/2014/main" id="{6A7885DF-E15C-2E75-0422-BA360D455F6C}"/>
              </a:ext>
            </a:extLst>
          </p:cNvPr>
          <p:cNvSpPr>
            <a:spLocks noGrp="1"/>
          </p:cNvSpPr>
          <p:nvPr>
            <p:ph type="body" sz="quarter" idx="11"/>
          </p:nvPr>
        </p:nvSpPr>
        <p:spPr>
          <a:xfrm>
            <a:off x="0" y="2759529"/>
            <a:ext cx="9144000" cy="1143000"/>
          </a:xfrm>
        </p:spPr>
        <p:txBody>
          <a:bodyPr lIns="91440" tIns="45720" rIns="91440" bIns="45720" anchor="t"/>
          <a:lstStyle/>
          <a:p>
            <a:r>
              <a:rPr lang="en-US" sz="1800" b="1" dirty="0">
                <a:ea typeface="Calibri"/>
                <a:cs typeface="Calibri"/>
              </a:rPr>
              <a:t>Summer Camp personnel must receive DCF Summer Camp Level 2 Background Checks </a:t>
            </a:r>
            <a:endParaRPr lang="en-US" dirty="0">
              <a:ea typeface="Calibri"/>
              <a:cs typeface="Calibri"/>
            </a:endParaRPr>
          </a:p>
          <a:p>
            <a:r>
              <a:rPr lang="en-US" sz="1800" b="1" dirty="0">
                <a:ea typeface="Calibri"/>
                <a:cs typeface="Calibri"/>
              </a:rPr>
              <a:t>before working or volunteering. Per Section 409.175 FL Statute.</a:t>
            </a:r>
          </a:p>
          <a:p>
            <a:endParaRPr lang="en-US" dirty="0"/>
          </a:p>
          <a:p>
            <a:r>
              <a:rPr lang="en-US" sz="1800" b="1" dirty="0">
                <a:ea typeface="Calibri"/>
                <a:cs typeface="Calibri"/>
              </a:rPr>
              <a:t>Please go to </a:t>
            </a:r>
            <a:r>
              <a:rPr lang="en-US" sz="1800" b="1" u="sng" dirty="0">
                <a:solidFill>
                  <a:srgbClr val="0000FF"/>
                </a:solidFill>
                <a:ea typeface="Calibri"/>
                <a:cs typeface="Calibri"/>
              </a:rPr>
              <a:t>HR.FSU.EDU/BGC </a:t>
            </a:r>
            <a:r>
              <a:rPr lang="en-US" sz="1800" b="1" dirty="0">
                <a:ea typeface="Calibri"/>
                <a:cs typeface="Calibri"/>
              </a:rPr>
              <a:t>for Summer Camp Requirements</a:t>
            </a:r>
            <a:endParaRPr lang="en-US" dirty="0"/>
          </a:p>
          <a:p>
            <a:endParaRPr lang="en-US" dirty="0">
              <a:ea typeface="Calibri"/>
              <a:cs typeface="Calibri"/>
            </a:endParaRPr>
          </a:p>
        </p:txBody>
      </p:sp>
    </p:spTree>
    <p:extLst>
      <p:ext uri="{BB962C8B-B14F-4D97-AF65-F5344CB8AC3E}">
        <p14:creationId xmlns:p14="http://schemas.microsoft.com/office/powerpoint/2010/main" val="98898398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23A5EA-80C7-4371-B2C4-CBB1081433B5}"/>
              </a:ext>
            </a:extLst>
          </p:cNvPr>
          <p:cNvSpPr>
            <a:spLocks noGrp="1"/>
          </p:cNvSpPr>
          <p:nvPr>
            <p:ph type="title" idx="4294967295"/>
          </p:nvPr>
        </p:nvSpPr>
        <p:spPr>
          <a:xfrm>
            <a:off x="0" y="1079090"/>
            <a:ext cx="91440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Planning to advertise a job externally? </a:t>
            </a:r>
          </a:p>
        </p:txBody>
      </p:sp>
      <p:sp>
        <p:nvSpPr>
          <p:cNvPr id="3" name="Text Placeholder 2">
            <a:extLst>
              <a:ext uri="{FF2B5EF4-FFF2-40B4-BE49-F238E27FC236}">
                <a16:creationId xmlns:a16="http://schemas.microsoft.com/office/drawing/2014/main" id="{29492123-75F5-4C8D-AA9B-28C374E6513C}"/>
              </a:ext>
            </a:extLst>
          </p:cNvPr>
          <p:cNvSpPr>
            <a:spLocks noGrp="1"/>
          </p:cNvSpPr>
          <p:nvPr>
            <p:ph type="body" sz="quarter" idx="11"/>
          </p:nvPr>
        </p:nvSpPr>
        <p:spPr>
          <a:xfrm>
            <a:off x="-31376" y="4648200"/>
            <a:ext cx="9144000" cy="1447800"/>
          </a:xfrm>
        </p:spPr>
        <p:txBody>
          <a:bodyPr lIns="91440" tIns="45720" rIns="91440" bIns="45720" anchor="t"/>
          <a:lstStyle/>
          <a:p>
            <a:r>
              <a:rPr lang="en-US" sz="2800"/>
              <a:t>Contact your department’s </a:t>
            </a:r>
            <a:r>
              <a:rPr lang="en-US" sz="2800">
                <a:hlinkClick r:id="rId2"/>
              </a:rPr>
              <a:t>Employment Specialist</a:t>
            </a:r>
            <a:endParaRPr lang="en-US" sz="2800">
              <a:ea typeface="Calibri"/>
              <a:cs typeface="Calibri"/>
            </a:endParaRPr>
          </a:p>
          <a:p>
            <a:r>
              <a:rPr lang="en-US" sz="2800"/>
              <a:t>for requirements and resources.</a:t>
            </a:r>
            <a:endParaRPr lang="en-US"/>
          </a:p>
        </p:txBody>
      </p:sp>
      <p:pic>
        <p:nvPicPr>
          <p:cNvPr id="13" name="Picture 12">
            <a:extLst>
              <a:ext uri="{FF2B5EF4-FFF2-40B4-BE49-F238E27FC236}">
                <a16:creationId xmlns:a16="http://schemas.microsoft.com/office/drawing/2014/main" id="{36ACFDB6-F743-5851-FF1C-F99584E22A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34032" y="2330143"/>
            <a:ext cx="2876609" cy="1790276"/>
          </a:xfrm>
          <a:prstGeom prst="rect">
            <a:avLst/>
          </a:prstGeom>
        </p:spPr>
      </p:pic>
    </p:spTree>
    <p:extLst>
      <p:ext uri="{BB962C8B-B14F-4D97-AF65-F5344CB8AC3E}">
        <p14:creationId xmlns:p14="http://schemas.microsoft.com/office/powerpoint/2010/main" val="3350538906"/>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927B0-0E08-6B7F-D942-D9ABD6B9BBA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0DD85C2-DAB5-B1F4-3B02-9E259CE3E9D4}"/>
              </a:ext>
            </a:extLst>
          </p:cNvPr>
          <p:cNvSpPr txBox="1">
            <a:spLocks noGrp="1"/>
          </p:cNvSpPr>
          <p:nvPr>
            <p:ph type="title" idx="4294967295"/>
          </p:nvPr>
        </p:nvSpPr>
        <p:spPr>
          <a:xfrm>
            <a:off x="4477" y="933598"/>
            <a:ext cx="9144000" cy="7855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ctr" defTabSz="685800" rtl="0" eaLnBrk="1" latinLnBrk="0" hangingPunct="1">
              <a:spcBef>
                <a:spcPct val="20000"/>
              </a:spcBef>
              <a:buFont typeface="Arial" pitchFamily="34" charset="0"/>
              <a:buNone/>
              <a:defRPr sz="30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OPS Job Posting Reminders</a:t>
            </a:r>
          </a:p>
        </p:txBody>
      </p:sp>
      <p:sp>
        <p:nvSpPr>
          <p:cNvPr id="3" name="Text Placeholder 2">
            <a:extLst>
              <a:ext uri="{FF2B5EF4-FFF2-40B4-BE49-F238E27FC236}">
                <a16:creationId xmlns:a16="http://schemas.microsoft.com/office/drawing/2014/main" id="{9A9FC02F-E828-B932-7AE8-E2EAE34396E6}"/>
              </a:ext>
            </a:extLst>
          </p:cNvPr>
          <p:cNvSpPr>
            <a:spLocks noGrp="1"/>
          </p:cNvSpPr>
          <p:nvPr>
            <p:ph type="body" sz="quarter" idx="10"/>
          </p:nvPr>
        </p:nvSpPr>
        <p:spPr>
          <a:xfrm>
            <a:off x="407775" y="1828499"/>
            <a:ext cx="8321163" cy="1904656"/>
          </a:xfrm>
        </p:spPr>
        <p:txBody>
          <a:bodyPr lIns="91440" tIns="45720" rIns="91440" bIns="45720" anchor="t"/>
          <a:lstStyle/>
          <a:p>
            <a:pPr marL="457200" indent="-457200" algn="l">
              <a:buFont typeface="Arial" panose="020B0604020202020204" pitchFamily="34" charset="0"/>
              <a:buChar char="•"/>
            </a:pPr>
            <a:r>
              <a:rPr lang="en-US" sz="3200">
                <a:latin typeface="Calibri" panose="020F0502020204030204" pitchFamily="34" charset="0"/>
                <a:ea typeface="Calibri" panose="020F0502020204030204" pitchFamily="34" charset="0"/>
                <a:cs typeface="Times New Roman" panose="02020603050405020304" pitchFamily="18" charset="0"/>
              </a:rPr>
              <a:t>OPS is for </a:t>
            </a:r>
            <a:r>
              <a:rPr lang="en-US" sz="3200" i="1">
                <a:latin typeface="Calibri" panose="020F0502020204030204" pitchFamily="34" charset="0"/>
                <a:ea typeface="Calibri" panose="020F0502020204030204" pitchFamily="34" charset="0"/>
                <a:cs typeface="Times New Roman" panose="02020603050405020304" pitchFamily="18" charset="0"/>
              </a:rPr>
              <a:t>short-term/temporary </a:t>
            </a:r>
            <a:r>
              <a:rPr lang="en-US" sz="3200">
                <a:latin typeface="Calibri" panose="020F0502020204030204" pitchFamily="34" charset="0"/>
                <a:ea typeface="Calibri" panose="020F0502020204030204" pitchFamily="34" charset="0"/>
                <a:cs typeface="Times New Roman" panose="02020603050405020304" pitchFamily="18" charset="0"/>
              </a:rPr>
              <a:t>employment. </a:t>
            </a:r>
          </a:p>
          <a:p>
            <a:pPr marL="457200" indent="-457200" algn="l">
              <a:buFont typeface="Arial" panose="020B0604020202020204" pitchFamily="34" charset="0"/>
              <a:buChar char="•"/>
            </a:pPr>
            <a:r>
              <a:rPr lang="en-US" sz="3200">
                <a:latin typeface="Calibri"/>
                <a:ea typeface="Calibri"/>
                <a:cs typeface="Times New Roman"/>
              </a:rPr>
              <a:t>Fill out the Job Info tab and include “OPS” in the title.</a:t>
            </a:r>
          </a:p>
          <a:p>
            <a:pPr marL="457200" indent="-457200" algn="l">
              <a:buFont typeface="Arial" panose="020B0604020202020204" pitchFamily="34" charset="0"/>
              <a:buChar char="•"/>
            </a:pPr>
            <a:r>
              <a:rPr lang="en-US" sz="3200">
                <a:latin typeface="Calibri"/>
                <a:ea typeface="Calibri"/>
                <a:cs typeface="Times New Roman"/>
              </a:rPr>
              <a:t>Refer to the </a:t>
            </a:r>
            <a:r>
              <a:rPr lang="en-US" sz="3200">
                <a:latin typeface="Calibri"/>
                <a:ea typeface="Calibri"/>
                <a:cs typeface="Times New Roman"/>
                <a:hlinkClick r:id="rId2"/>
              </a:rPr>
              <a:t>Job Aid</a:t>
            </a:r>
            <a:r>
              <a:rPr lang="en-US" sz="3200">
                <a:latin typeface="Calibri"/>
                <a:ea typeface="Calibri"/>
                <a:cs typeface="Times New Roman"/>
              </a:rPr>
              <a:t> for more key details and steps to create an OPS Job Opening.</a:t>
            </a:r>
          </a:p>
        </p:txBody>
      </p:sp>
      <p:pic>
        <p:nvPicPr>
          <p:cNvPr id="4" name="Graphic 3">
            <a:extLst>
              <a:ext uri="{FF2B5EF4-FFF2-40B4-BE49-F238E27FC236}">
                <a16:creationId xmlns:a16="http://schemas.microsoft.com/office/drawing/2014/main" id="{3C611204-D3A3-6276-BC4E-7071D0C2B61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0901" y="5110316"/>
            <a:ext cx="1209367" cy="1209367"/>
          </a:xfrm>
          <a:prstGeom prst="rect">
            <a:avLst/>
          </a:prstGeom>
        </p:spPr>
      </p:pic>
    </p:spTree>
    <p:extLst>
      <p:ext uri="{BB962C8B-B14F-4D97-AF65-F5344CB8AC3E}">
        <p14:creationId xmlns:p14="http://schemas.microsoft.com/office/powerpoint/2010/main" val="3090520245"/>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214729" y="844098"/>
            <a:ext cx="9144000" cy="14173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1013"/>
              </a:spcAft>
              <a:buClrTx/>
              <a:buSzTx/>
              <a:buFont typeface="Arial" pitchFamily="34" charset="0"/>
              <a:buNone/>
              <a:tabLst/>
              <a:defRPr/>
            </a:pPr>
            <a:r>
              <a:rPr kumimoji="0" lang="en-US" sz="3600" b="1" i="0" u="none" strike="noStrike" kern="1200" cap="none" spc="0" normalizeH="0" baseline="0" noProof="0">
                <a:ln>
                  <a:noFill/>
                </a:ln>
                <a:solidFill>
                  <a:srgbClr val="000000"/>
                </a:solidFill>
                <a:effectLst/>
                <a:uLnTx/>
                <a:uFillTx/>
                <a:latin typeface="+mn-lt"/>
                <a:ea typeface="Open Sans" pitchFamily="2" charset="0"/>
                <a:cs typeface="Open Sans" pitchFamily="2" charset="0"/>
              </a:rPr>
              <a:t> Did you check for Veterans’ Preference?</a:t>
            </a:r>
          </a:p>
        </p:txBody>
      </p:sp>
      <p:sp>
        <p:nvSpPr>
          <p:cNvPr id="3" name="Text Placeholder 2"/>
          <p:cNvSpPr>
            <a:spLocks noGrp="1"/>
          </p:cNvSpPr>
          <p:nvPr>
            <p:ph type="body" sz="quarter" idx="11"/>
          </p:nvPr>
        </p:nvSpPr>
        <p:spPr>
          <a:xfrm>
            <a:off x="1905195" y="1714808"/>
            <a:ext cx="6370933" cy="4921966"/>
          </a:xfrm>
        </p:spPr>
        <p:txBody>
          <a:bodyPr lIns="91440" tIns="45720" rIns="91440" bIns="45720" anchor="t"/>
          <a:lstStyle/>
          <a:p>
            <a:pPr marL="257175" indent="-257175" algn="l">
              <a:spcBef>
                <a:spcPts val="0"/>
              </a:spcBef>
              <a:spcAft>
                <a:spcPts val="1013"/>
              </a:spcAft>
              <a:buFont typeface="Arial" pitchFamily="34" charset="0"/>
              <a:buChar char="•"/>
            </a:pPr>
            <a:r>
              <a:rPr lang="en-US">
                <a:ea typeface="Open Sans"/>
                <a:cs typeface="Open Sans"/>
              </a:rPr>
              <a:t>Review the Screening and Routing emails from HR for eligible Veterans.</a:t>
            </a:r>
          </a:p>
          <a:p>
            <a:pPr marL="257175" indent="-257175" algn="l">
              <a:spcBef>
                <a:spcPts val="0"/>
              </a:spcBef>
              <a:spcAft>
                <a:spcPts val="1013"/>
              </a:spcAft>
              <a:buFont typeface="Arial" pitchFamily="34" charset="0"/>
              <a:buChar char="•"/>
            </a:pPr>
            <a:r>
              <a:rPr lang="en-US">
                <a:ea typeface="Open Sans" pitchFamily="2" charset="0"/>
                <a:cs typeface="Open Sans" pitchFamily="2" charset="0"/>
              </a:rPr>
              <a:t>Eligible Veterans MUST be interviewed for USPS positions and given preference for consideration at every step of the process. </a:t>
            </a:r>
          </a:p>
          <a:p>
            <a:pPr marL="257175" indent="-257175" algn="l">
              <a:spcBef>
                <a:spcPts val="0"/>
              </a:spcBef>
              <a:spcAft>
                <a:spcPts val="1013"/>
              </a:spcAft>
              <a:buFont typeface="Arial" pitchFamily="34" charset="0"/>
              <a:buChar char="•"/>
            </a:pPr>
            <a:r>
              <a:rPr lang="en-US">
                <a:ea typeface="Open Sans"/>
                <a:cs typeface="Open Sans"/>
              </a:rPr>
              <a:t>Reach out </a:t>
            </a:r>
            <a:r>
              <a:rPr lang="en-US" b="1" u="sng">
                <a:ea typeface="Open Sans"/>
                <a:cs typeface="Open Sans"/>
              </a:rPr>
              <a:t>timely</a:t>
            </a:r>
            <a:r>
              <a:rPr lang="en-US">
                <a:ea typeface="Open Sans"/>
                <a:cs typeface="Open Sans"/>
              </a:rPr>
              <a:t>! Contact your </a:t>
            </a:r>
            <a:r>
              <a:rPr lang="en-US">
                <a:solidFill>
                  <a:srgbClr val="000000"/>
                </a:solidFill>
              </a:rPr>
              <a:t>assigned </a:t>
            </a:r>
            <a:r>
              <a:rPr lang="en-US"/>
              <a:t>Employment Specialist</a:t>
            </a:r>
            <a:r>
              <a:rPr lang="en-US">
                <a:solidFill>
                  <a:prstClr val="black"/>
                </a:solidFill>
                <a:ea typeface="Open Sans"/>
                <a:cs typeface="Open Sans"/>
              </a:rPr>
              <a:t> </a:t>
            </a:r>
            <a:r>
              <a:rPr lang="en-US">
                <a:ea typeface="Open Sans"/>
                <a:cs typeface="Open Sans"/>
              </a:rPr>
              <a:t>if you are having trouble reaching a candidate. </a:t>
            </a:r>
          </a:p>
          <a:p>
            <a:pPr marL="257175" indent="-257175" algn="l">
              <a:spcBef>
                <a:spcPts val="0"/>
              </a:spcBef>
              <a:spcAft>
                <a:spcPts val="1013"/>
              </a:spcAft>
              <a:buFont typeface="Arial" pitchFamily="34" charset="0"/>
              <a:buChar char="•"/>
            </a:pPr>
            <a:r>
              <a:rPr lang="en-US" b="1">
                <a:ea typeface="Open Sans"/>
                <a:cs typeface="Open Sans"/>
              </a:rPr>
              <a:t>Questions? </a:t>
            </a:r>
            <a:r>
              <a:rPr lang="en-US">
                <a:ea typeface="Open Sans"/>
                <a:cs typeface="Open Sans"/>
              </a:rPr>
              <a:t>Contact our HR Veterans Liaison,                Lindsay Holzmacher at </a:t>
            </a:r>
            <a:r>
              <a:rPr lang="en-US">
                <a:ea typeface="Open Sans"/>
                <a:cs typeface="Open Sans"/>
                <a:hlinkClick r:id="rId2"/>
              </a:rPr>
              <a:t>veteran-jobs@fsu.edu</a:t>
            </a:r>
            <a:r>
              <a:rPr lang="en-US">
                <a:ea typeface="Open Sans"/>
                <a:cs typeface="Open Sans"/>
              </a:rPr>
              <a:t>. </a:t>
            </a:r>
          </a:p>
        </p:txBody>
      </p:sp>
      <p:pic>
        <p:nvPicPr>
          <p:cNvPr id="7" name="Picture 6">
            <a:extLst>
              <a:ext uri="{FF2B5EF4-FFF2-40B4-BE49-F238E27FC236}">
                <a16:creationId xmlns:a16="http://schemas.microsoft.com/office/drawing/2014/main" id="{CFFFDC1F-87C1-0651-E249-E13F7BA9996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948" y="1713509"/>
            <a:ext cx="1333352" cy="4035102"/>
          </a:xfrm>
          <a:prstGeom prst="rect">
            <a:avLst/>
          </a:prstGeom>
        </p:spPr>
      </p:pic>
      <p:pic>
        <p:nvPicPr>
          <p:cNvPr id="8" name="Picture 7" descr="Arrowhead with American Flag background underneath FSU lettering">
            <a:extLst>
              <a:ext uri="{FF2B5EF4-FFF2-40B4-BE49-F238E27FC236}">
                <a16:creationId xmlns:a16="http://schemas.microsoft.com/office/drawing/2014/main" id="{2A1EF8B3-E3EE-CC5E-4D4A-1B6F4F1464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8921" y="844097"/>
            <a:ext cx="1055312" cy="638661"/>
          </a:xfrm>
          <a:prstGeom prst="rect">
            <a:avLst/>
          </a:prstGeom>
        </p:spPr>
      </p:pic>
    </p:spTree>
    <p:extLst>
      <p:ext uri="{BB962C8B-B14F-4D97-AF65-F5344CB8AC3E}">
        <p14:creationId xmlns:p14="http://schemas.microsoft.com/office/powerpoint/2010/main" val="295201394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2F2525-DC0D-E1CE-FD50-DFB4B71AEA9D}"/>
              </a:ext>
            </a:extLst>
          </p:cNvPr>
          <p:cNvSpPr txBox="1">
            <a:spLocks noGrp="1"/>
          </p:cNvSpPr>
          <p:nvPr>
            <p:ph type="title" idx="4294967295"/>
          </p:nvPr>
        </p:nvSpPr>
        <p:spPr>
          <a:xfrm>
            <a:off x="4038" y="844099"/>
            <a:ext cx="9144000" cy="5275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ctr" defTabSz="685800" rtl="0" eaLnBrk="1" latinLnBrk="0" hangingPunct="1">
              <a:spcBef>
                <a:spcPct val="20000"/>
              </a:spcBef>
              <a:buFont typeface="Arial" pitchFamily="34" charset="0"/>
              <a:buNone/>
              <a:defRPr sz="30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Open Until Filled Reminders</a:t>
            </a:r>
          </a:p>
        </p:txBody>
      </p:sp>
      <p:sp>
        <p:nvSpPr>
          <p:cNvPr id="3" name="Text Placeholder 2"/>
          <p:cNvSpPr>
            <a:spLocks noGrp="1"/>
          </p:cNvSpPr>
          <p:nvPr>
            <p:ph type="body" sz="quarter" idx="10"/>
          </p:nvPr>
        </p:nvSpPr>
        <p:spPr>
          <a:xfrm>
            <a:off x="4595" y="1600200"/>
            <a:ext cx="9139228" cy="1219160"/>
          </a:xfrm>
        </p:spPr>
        <p:txBody>
          <a:bodyPr/>
          <a:lstStyle/>
          <a:p>
            <a:r>
              <a:rPr lang="en-US" sz="3200">
                <a:ea typeface="Open Sans" pitchFamily="2" charset="0"/>
                <a:cs typeface="Open Sans" pitchFamily="2" charset="0"/>
              </a:rPr>
              <a:t>Make sure to </a:t>
            </a:r>
            <a:r>
              <a:rPr lang="en-US" sz="3200">
                <a:solidFill>
                  <a:srgbClr val="FF0000"/>
                </a:solidFill>
                <a:ea typeface="Open Sans" pitchFamily="2" charset="0"/>
                <a:cs typeface="Open Sans" pitchFamily="2" charset="0"/>
              </a:rPr>
              <a:t>CLOSE</a:t>
            </a:r>
            <a:r>
              <a:rPr lang="en-US" sz="3200">
                <a:ea typeface="Open Sans" pitchFamily="2" charset="0"/>
                <a:cs typeface="Open Sans" pitchFamily="2" charset="0"/>
              </a:rPr>
              <a:t> postings that are </a:t>
            </a:r>
            <a:r>
              <a:rPr lang="en-US" sz="3200" b="1">
                <a:ea typeface="Open Sans" pitchFamily="2" charset="0"/>
                <a:cs typeface="Open Sans" pitchFamily="2" charset="0"/>
              </a:rPr>
              <a:t>Open Until Filled </a:t>
            </a:r>
            <a:r>
              <a:rPr lang="en-US" sz="3200" u="sng">
                <a:ea typeface="Open Sans" pitchFamily="2" charset="0"/>
                <a:cs typeface="Open Sans" pitchFamily="2" charset="0"/>
              </a:rPr>
              <a:t>as soon as</a:t>
            </a:r>
            <a:r>
              <a:rPr lang="en-US" sz="3200">
                <a:ea typeface="Open Sans" pitchFamily="2" charset="0"/>
                <a:cs typeface="Open Sans" pitchFamily="2" charset="0"/>
              </a:rPr>
              <a:t> a top candidate is identified. </a:t>
            </a:r>
          </a:p>
        </p:txBody>
      </p:sp>
      <p:sp>
        <p:nvSpPr>
          <p:cNvPr id="9" name="TextBox 8">
            <a:extLst>
              <a:ext uri="{FF2B5EF4-FFF2-40B4-BE49-F238E27FC236}">
                <a16:creationId xmlns:a16="http://schemas.microsoft.com/office/drawing/2014/main" id="{330A3930-68C1-B80C-3A11-F5CCE47AC2F5}"/>
              </a:ext>
            </a:extLst>
          </p:cNvPr>
          <p:cNvSpPr txBox="1"/>
          <p:nvPr/>
        </p:nvSpPr>
        <p:spPr>
          <a:xfrm>
            <a:off x="2210085" y="5419473"/>
            <a:ext cx="4647629" cy="1188855"/>
          </a:xfrm>
          <a:prstGeom prst="rect">
            <a:avLst/>
          </a:prstGeom>
        </p:spPr>
        <p:txBody>
          <a:bodyPr/>
          <a:lstStyle>
            <a:lvl1pPr indent="0" algn="ctr" defTabSz="685800">
              <a:spcBef>
                <a:spcPct val="20000"/>
              </a:spcBef>
              <a:buFont typeface="Arial" pitchFamily="34" charset="0"/>
              <a:buNone/>
              <a:defRPr sz="3200" baseline="0">
                <a:latin typeface="Open Sans" pitchFamily="2" charset="0"/>
                <a:ea typeface="Open Sans" pitchFamily="2" charset="0"/>
                <a:cs typeface="Open Sans" pitchFamily="2" charset="0"/>
              </a:defRPr>
            </a:lvl1pPr>
            <a:lvl2pPr marL="557213" indent="-214313" defTabSz="685800">
              <a:spcBef>
                <a:spcPct val="20000"/>
              </a:spcBef>
              <a:buFont typeface="Arial" pitchFamily="34" charset="0"/>
              <a:buChar char="–"/>
              <a:defRPr sz="2100"/>
            </a:lvl2pPr>
            <a:lvl3pPr marL="857250" indent="-171450" defTabSz="685800">
              <a:spcBef>
                <a:spcPct val="20000"/>
              </a:spcBef>
              <a:buFont typeface="Arial" pitchFamily="34" charset="0"/>
              <a:buChar char="•"/>
            </a:lvl3pPr>
            <a:lvl4pPr marL="1200150" indent="-171450" defTabSz="685800">
              <a:spcBef>
                <a:spcPct val="20000"/>
              </a:spcBef>
              <a:buFont typeface="Arial" pitchFamily="34" charset="0"/>
              <a:buChar char="–"/>
              <a:defRPr sz="1500"/>
            </a:lvl4pPr>
            <a:lvl5pPr marL="1543050" indent="-171450" defTabSz="685800">
              <a:spcBef>
                <a:spcPct val="20000"/>
              </a:spcBef>
              <a:buFont typeface="Arial" pitchFamily="34" charset="0"/>
              <a:buChar char="»"/>
              <a:defRPr sz="1500"/>
            </a:lvl5pPr>
            <a:lvl6pPr marL="1885950" indent="-171450" defTabSz="685800">
              <a:spcBef>
                <a:spcPct val="20000"/>
              </a:spcBef>
              <a:buFont typeface="Arial" pitchFamily="34" charset="0"/>
              <a:buChar char="•"/>
              <a:defRPr sz="1500"/>
            </a:lvl6pPr>
            <a:lvl7pPr marL="2228850" indent="-171450" defTabSz="685800">
              <a:spcBef>
                <a:spcPct val="20000"/>
              </a:spcBef>
              <a:buFont typeface="Arial" pitchFamily="34" charset="0"/>
              <a:buChar char="•"/>
              <a:defRPr sz="1500"/>
            </a:lvl7pPr>
            <a:lvl8pPr marL="2571750" indent="-171450" defTabSz="685800">
              <a:spcBef>
                <a:spcPct val="20000"/>
              </a:spcBef>
              <a:buFont typeface="Arial" pitchFamily="34" charset="0"/>
              <a:buChar char="•"/>
              <a:defRPr sz="1500"/>
            </a:lvl8pPr>
            <a:lvl9pPr marL="2914650" indent="-171450" defTabSz="685800">
              <a:spcBef>
                <a:spcPct val="20000"/>
              </a:spcBef>
              <a:buFont typeface="Arial" pitchFamily="34" charset="0"/>
              <a:buChar char="•"/>
              <a:defRPr sz="1500"/>
            </a:lvl9pPr>
          </a:lstStyle>
          <a:p>
            <a:pPr lvl="0">
              <a:defRPr/>
            </a:pPr>
            <a:r>
              <a:rPr kumimoji="0" lang="en-US" sz="2400" b="0" i="0" u="none" strike="noStrike" kern="1200" cap="none" spc="0" normalizeH="0" baseline="0" noProof="0">
                <a:ln>
                  <a:noFill/>
                </a:ln>
                <a:solidFill>
                  <a:prstClr val="black"/>
                </a:solidFill>
                <a:effectLst/>
                <a:uLnTx/>
                <a:uFillTx/>
                <a:latin typeface="+mn-lt"/>
                <a:ea typeface="Open Sans" pitchFamily="2" charset="0"/>
                <a:cs typeface="Open Sans" pitchFamily="2" charset="0"/>
              </a:rPr>
              <a:t>Contact your </a:t>
            </a:r>
            <a:r>
              <a:rPr lang="en-US" sz="2400">
                <a:latin typeface="+mn-lt"/>
                <a:hlinkClick r:id="rId2"/>
              </a:rPr>
              <a:t>Employment Specialist</a:t>
            </a:r>
            <a:r>
              <a:rPr kumimoji="0" lang="en-US" sz="2400" b="0" i="0" u="none" strike="noStrike" kern="1200" cap="none" spc="0" normalizeH="0" baseline="0" noProof="0">
                <a:ln>
                  <a:noFill/>
                </a:ln>
                <a:solidFill>
                  <a:prstClr val="black"/>
                </a:solidFill>
                <a:effectLst/>
                <a:uLnTx/>
                <a:uFillTx/>
                <a:latin typeface="+mn-lt"/>
                <a:ea typeface="Open Sans" pitchFamily="2" charset="0"/>
                <a:cs typeface="Open Sans" pitchFamily="2" charset="0"/>
              </a:rPr>
              <a:t> to close the posting!</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483" y="2667000"/>
            <a:ext cx="2522621" cy="2590800"/>
          </a:xfrm>
          <a:prstGeom prst="rect">
            <a:avLst/>
          </a:prstGeom>
        </p:spPr>
      </p:pic>
    </p:spTree>
    <p:extLst>
      <p:ext uri="{BB962C8B-B14F-4D97-AF65-F5344CB8AC3E}">
        <p14:creationId xmlns:p14="http://schemas.microsoft.com/office/powerpoint/2010/main" val="1307470527"/>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4038" y="844099"/>
            <a:ext cx="9144000" cy="6920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Navigating the Recruitment Market</a:t>
            </a:r>
          </a:p>
        </p:txBody>
      </p:sp>
      <p:sp>
        <p:nvSpPr>
          <p:cNvPr id="3" name="Text Placeholder 2"/>
          <p:cNvSpPr>
            <a:spLocks noGrp="1"/>
          </p:cNvSpPr>
          <p:nvPr>
            <p:ph type="body" sz="quarter" idx="11"/>
          </p:nvPr>
        </p:nvSpPr>
        <p:spPr>
          <a:xfrm>
            <a:off x="868316" y="4640124"/>
            <a:ext cx="7679695" cy="1676400"/>
          </a:xfrm>
        </p:spPr>
        <p:txBody>
          <a:bodyPr lIns="91440" tIns="45720" rIns="91440" bIns="45720" anchor="t"/>
          <a:lstStyle/>
          <a:p>
            <a:r>
              <a:rPr lang="en-US" sz="3000" b="1"/>
              <a:t>Tip: </a:t>
            </a:r>
            <a:r>
              <a:rPr lang="en-US" sz="3000"/>
              <a:t>When appropriate, </a:t>
            </a:r>
            <a:r>
              <a:rPr lang="en-US" sz="3000" b="1">
                <a:solidFill>
                  <a:srgbClr val="2C2A29"/>
                </a:solidFill>
              </a:rPr>
              <a:t>contingent</a:t>
            </a:r>
            <a:r>
              <a:rPr lang="en-US" sz="3000">
                <a:solidFill>
                  <a:srgbClr val="2C2A29"/>
                </a:solidFill>
              </a:rPr>
              <a:t> offer letters can be issued prior to the Onboarding process using the </a:t>
            </a:r>
            <a:r>
              <a:rPr lang="en-US" sz="3000">
                <a:solidFill>
                  <a:srgbClr val="2C2A29"/>
                </a:solidFill>
                <a:hlinkClick r:id="rId2"/>
              </a:rPr>
              <a:t>templates</a:t>
            </a:r>
            <a:r>
              <a:rPr lang="en-US" sz="3000" b="1">
                <a:solidFill>
                  <a:srgbClr val="2C2A29"/>
                </a:solidFill>
              </a:rPr>
              <a:t> </a:t>
            </a:r>
            <a:r>
              <a:rPr lang="en-US" sz="3000">
                <a:solidFill>
                  <a:srgbClr val="2C2A29"/>
                </a:solidFill>
              </a:rPr>
              <a:t>on the HR Website.</a:t>
            </a:r>
          </a:p>
          <a:p>
            <a:endParaRPr lang="en-US" sz="3200"/>
          </a:p>
        </p:txBody>
      </p:sp>
      <p:pic>
        <p:nvPicPr>
          <p:cNvPr id="5" name="Picture 4">
            <a:hlinkClick r:id="rId3"/>
            <a:extLst>
              <a:ext uri="{FF2B5EF4-FFF2-40B4-BE49-F238E27FC236}">
                <a16:creationId xmlns:a16="http://schemas.microsoft.com/office/drawing/2014/main" id="{3A766554-5704-6617-E585-1EC64567FBD9}"/>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4717" r="314"/>
          <a:stretch>
            <a:fillRect/>
          </a:stretch>
        </p:blipFill>
        <p:spPr>
          <a:xfrm>
            <a:off x="3086626" y="1959429"/>
            <a:ext cx="2767408" cy="2076684"/>
          </a:xfrm>
          <a:prstGeom prst="rect">
            <a:avLst/>
          </a:prstGeom>
        </p:spPr>
      </p:pic>
    </p:spTree>
    <p:extLst>
      <p:ext uri="{BB962C8B-B14F-4D97-AF65-F5344CB8AC3E}">
        <p14:creationId xmlns:p14="http://schemas.microsoft.com/office/powerpoint/2010/main" val="287055515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6D08C2-E060-B802-35C7-5DF9B0094169}"/>
              </a:ext>
            </a:extLst>
          </p:cNvPr>
          <p:cNvSpPr txBox="1">
            <a:spLocks noGrp="1"/>
          </p:cNvSpPr>
          <p:nvPr>
            <p:ph type="title" idx="4294967295"/>
          </p:nvPr>
        </p:nvSpPr>
        <p:spPr>
          <a:xfrm>
            <a:off x="-4918" y="958328"/>
            <a:ext cx="915312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libri"/>
                <a:ea typeface="Calibri"/>
                <a:cs typeface="Calibri"/>
              </a:rPr>
              <a:t>Express Pools</a:t>
            </a:r>
            <a:r>
              <a:rPr kumimoji="0" lang="en-US" sz="3600" b="1" i="0" u="none" strike="noStrike" kern="1200" cap="none" spc="0" normalizeH="0" baseline="0" noProof="0">
                <a:ln>
                  <a:noFill/>
                </a:ln>
                <a:solidFill>
                  <a:prstClr val="black"/>
                </a:solidFill>
                <a:effectLst/>
                <a:uLnTx/>
                <a:uFillTx/>
                <a:latin typeface="+mn-lt"/>
                <a:ea typeface="Calibri"/>
                <a:cs typeface="Calibri"/>
              </a:rPr>
              <a:t> Hiring Reminders</a:t>
            </a:r>
            <a:endParaRPr kumimoji="0" lang="en-US" sz="3600" b="0" i="0" u="none" strike="noStrike" kern="1200" cap="none" spc="0" normalizeH="0" baseline="0" noProof="0">
              <a:ln>
                <a:noFill/>
              </a:ln>
              <a:solidFill>
                <a:prstClr val="black"/>
              </a:solidFill>
              <a:effectLst/>
              <a:uLnTx/>
              <a:uFillTx/>
              <a:latin typeface="Calibri"/>
              <a:ea typeface="Calibri"/>
              <a:cs typeface="Calibri"/>
            </a:endParaRPr>
          </a:p>
        </p:txBody>
      </p:sp>
      <p:sp>
        <p:nvSpPr>
          <p:cNvPr id="3" name="TextBox 2">
            <a:extLst>
              <a:ext uri="{FF2B5EF4-FFF2-40B4-BE49-F238E27FC236}">
                <a16:creationId xmlns:a16="http://schemas.microsoft.com/office/drawing/2014/main" id="{6E528AB8-D5BC-4007-50D6-A82896D071FC}"/>
              </a:ext>
            </a:extLst>
          </p:cNvPr>
          <p:cNvSpPr txBox="1"/>
          <p:nvPr/>
        </p:nvSpPr>
        <p:spPr>
          <a:xfrm>
            <a:off x="844710" y="1990865"/>
            <a:ext cx="7709192" cy="2503249"/>
          </a:xfrm>
          <a:prstGeom prst="rect">
            <a:avLst/>
          </a:prstGeom>
          <a:noFill/>
        </p:spPr>
        <p:txBody>
          <a:bodyPr wrap="square">
            <a:spAutoFit/>
          </a:bodyPr>
          <a:lstStyle/>
          <a:p>
            <a:pPr marL="285750" indent="-285750">
              <a:spcAft>
                <a:spcPts val="1013"/>
              </a:spcAft>
              <a:buFont typeface="Arial" panose="020B0604020202020204" pitchFamily="34" charset="0"/>
              <a:buChar char="•"/>
            </a:pPr>
            <a:r>
              <a:rPr lang="en-US" sz="2800" b="1">
                <a:solidFill>
                  <a:prstClr val="black"/>
                </a:solidFill>
                <a:ea typeface="Calibri"/>
                <a:cs typeface="Calibri"/>
              </a:rPr>
              <a:t>Summer 2026 Express Pools </a:t>
            </a:r>
            <a:r>
              <a:rPr lang="en-US" sz="2800">
                <a:solidFill>
                  <a:prstClr val="black"/>
                </a:solidFill>
                <a:ea typeface="Calibri"/>
                <a:cs typeface="Calibri"/>
              </a:rPr>
              <a:t>have been created!</a:t>
            </a:r>
          </a:p>
          <a:p>
            <a:pPr marL="285750" indent="-285750">
              <a:spcAft>
                <a:spcPts val="1013"/>
              </a:spcAft>
              <a:buFont typeface="Arial" panose="020B0604020202020204" pitchFamily="34" charset="0"/>
              <a:buChar char="•"/>
            </a:pPr>
            <a:r>
              <a:rPr lang="en-US" sz="2800"/>
              <a:t>Each Express hire requires the department to create a new appointment record, link it, and prepare a job offer. </a:t>
            </a:r>
          </a:p>
          <a:p>
            <a:pPr marL="285750" indent="-285750">
              <a:spcBef>
                <a:spcPts val="0"/>
              </a:spcBef>
              <a:spcAft>
                <a:spcPts val="1013"/>
              </a:spcAft>
              <a:buFont typeface="Arial" panose="020B0604020202020204" pitchFamily="34" charset="0"/>
              <a:buChar char="•"/>
            </a:pPr>
            <a:r>
              <a:rPr lang="en-US" sz="2800"/>
              <a:t>Refer to </a:t>
            </a:r>
            <a:r>
              <a:rPr lang="en-US" sz="2800">
                <a:hlinkClick r:id="rId2"/>
              </a:rPr>
              <a:t>Training Guides</a:t>
            </a:r>
            <a:r>
              <a:rPr lang="en-US" sz="2800"/>
              <a:t> for details.</a:t>
            </a:r>
          </a:p>
        </p:txBody>
      </p:sp>
      <p:pic>
        <p:nvPicPr>
          <p:cNvPr id="2" name="Picture 1">
            <a:extLst>
              <a:ext uri="{FF2B5EF4-FFF2-40B4-BE49-F238E27FC236}">
                <a16:creationId xmlns:a16="http://schemas.microsoft.com/office/drawing/2014/main" id="{DF37DDA8-5D1F-463F-4F73-349148971C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70120" y="4354724"/>
            <a:ext cx="4413982" cy="2499326"/>
          </a:xfrm>
          <a:prstGeom prst="rect">
            <a:avLst/>
          </a:prstGeom>
        </p:spPr>
      </p:pic>
    </p:spTree>
    <p:extLst>
      <p:ext uri="{BB962C8B-B14F-4D97-AF65-F5344CB8AC3E}">
        <p14:creationId xmlns:p14="http://schemas.microsoft.com/office/powerpoint/2010/main" val="245277690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54afd9c-c314-42d9-9128-c9c6f96b0cc0" xsi:nil="true"/>
    <lcf76f155ced4ddcb4097134ff3c332f xmlns="4e0badc2-3943-495b-902d-3d619387bb6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0EFB41E3CB90439CEE19DBB00B4259" ma:contentTypeVersion="18" ma:contentTypeDescription="Create a new document." ma:contentTypeScope="" ma:versionID="157bb315a8b57560ff6b3ee4c62d1c87">
  <xsd:schema xmlns:xsd="http://www.w3.org/2001/XMLSchema" xmlns:xs="http://www.w3.org/2001/XMLSchema" xmlns:p="http://schemas.microsoft.com/office/2006/metadata/properties" xmlns:ns2="754afd9c-c314-42d9-9128-c9c6f96b0cc0" xmlns:ns3="4e0badc2-3943-495b-902d-3d619387bb62" targetNamespace="http://schemas.microsoft.com/office/2006/metadata/properties" ma:root="true" ma:fieldsID="4f805514599103b47c2aaf2b0df5bffc" ns2:_="" ns3:_="">
    <xsd:import namespace="754afd9c-c314-42d9-9128-c9c6f96b0cc0"/>
    <xsd:import namespace="4e0badc2-3943-495b-902d-3d619387bb6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4afd9c-c314-42d9-9128-c9c6f96b0cc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1a2f376-8481-4cfe-adef-2ed323068583}" ma:internalName="TaxCatchAll" ma:showField="CatchAllData" ma:web="754afd9c-c314-42d9-9128-c9c6f96b0cc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e0badc2-3943-495b-902d-3d619387bb6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4E78BA-C2BB-49CD-AD12-8E2E7B09DD3F}">
  <ds:schemaRefs>
    <ds:schemaRef ds:uri="4e0badc2-3943-495b-902d-3d619387bb62"/>
    <ds:schemaRef ds:uri="754afd9c-c314-42d9-9128-c9c6f96b0c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62DE696-FA60-4F27-936F-6A9EA04E7C78}">
  <ds:schemaRefs>
    <ds:schemaRef ds:uri="4e0badc2-3943-495b-902d-3d619387bb62"/>
    <ds:schemaRef ds:uri="754afd9c-c314-42d9-9128-c9c6f96b0c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75E0AB8-CF81-477C-8723-3F31EDFF4F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TotalTime>
  <Words>1963</Words>
  <Application>Microsoft Office PowerPoint</Application>
  <PresentationFormat>On-screen Show (4:3)</PresentationFormat>
  <Paragraphs>162</Paragraphs>
  <Slides>35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Garamond</vt:lpstr>
      <vt:lpstr>Open Sans</vt:lpstr>
      <vt:lpstr>Segoe UI</vt:lpstr>
      <vt:lpstr>Wingdings</vt:lpstr>
      <vt:lpstr>2_Office Theme</vt:lpstr>
      <vt:lpstr>Compensation Portal Reminder</vt:lpstr>
      <vt:lpstr>Are You Active On LinkedIn?</vt:lpstr>
      <vt:lpstr>What is Talent Acquisition? </vt:lpstr>
      <vt:lpstr>Planning to advertise a job externally? </vt:lpstr>
      <vt:lpstr>OPS Job Posting Reminders</vt:lpstr>
      <vt:lpstr> Did you check for Veterans’ Preference?</vt:lpstr>
      <vt:lpstr>Open Until Filled Reminders</vt:lpstr>
      <vt:lpstr>Navigating the Recruitment Market</vt:lpstr>
      <vt:lpstr>Express Pools Hiring Reminders</vt:lpstr>
      <vt:lpstr>Have you taken the online  OPS Hiring Training?</vt:lpstr>
      <vt:lpstr>Helpful HR Query Alert</vt:lpstr>
      <vt:lpstr>HR Policy Reminder</vt:lpstr>
      <vt:lpstr>Onboarding Reminders </vt:lpstr>
      <vt:lpstr>Have you taken the online  Onboarding Portal Training? </vt:lpstr>
      <vt:lpstr>Records Retention for Recruiting Efforts</vt:lpstr>
      <vt:lpstr>Activating the FSUID</vt:lpstr>
      <vt:lpstr>Employee Information in OMNI HR</vt:lpstr>
      <vt:lpstr>Onboarding and Hiring Documents Reminders</vt:lpstr>
      <vt:lpstr>Service Center Cases</vt:lpstr>
      <vt:lpstr>Who Should I Contact?</vt:lpstr>
      <vt:lpstr>Graduate Assistant Appointment Reminder</vt:lpstr>
      <vt:lpstr>Minimum Wage Reminders</vt:lpstr>
      <vt:lpstr>Graduate Assistant Mass Reappointment</vt:lpstr>
      <vt:lpstr>Courtesy Appointment Reminders </vt:lpstr>
      <vt:lpstr>Public Service Loan Forgiveness (PSLF)</vt:lpstr>
      <vt:lpstr>Work-Related Injuries</vt:lpstr>
      <vt:lpstr>A&amp;L Reminders</vt:lpstr>
      <vt:lpstr>Personal Information Updates in OMNI </vt:lpstr>
      <vt:lpstr>People First ID </vt:lpstr>
      <vt:lpstr>Health Insurance Coverage</vt:lpstr>
      <vt:lpstr>OPS Involuntary Terminations</vt:lpstr>
      <vt:lpstr>Annual Poster Audit</vt:lpstr>
      <vt:lpstr> Department Rep and Supervisor Training </vt:lpstr>
      <vt:lpstr>OBBBA - No tax on Overtime</vt:lpstr>
      <vt:lpstr>Summer Camps Around You? </vt:lpstr>
    </vt:vector>
  </TitlesOfParts>
  <Company>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Darris, Megan</dc:creator>
  <cp:lastModifiedBy>Shelley Lopez</cp:lastModifiedBy>
  <cp:revision>7</cp:revision>
  <cp:lastPrinted>2015-09-25T17:16:05Z</cp:lastPrinted>
  <dcterms:created xsi:type="dcterms:W3CDTF">2012-08-22T13:56:44Z</dcterms:created>
  <dcterms:modified xsi:type="dcterms:W3CDTF">2026-04-02T20:50:59Z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0x010100C30EFB41E3CB90439CEE19DBB00B4259</vt:lpwstr>
  </property>
  <property fmtid="{D5CDD505-2E9C-101B-9397-08002B2CF9AE}" pid="3" name="Order">
    <vt:r8>15959800</vt:r8>
  </property>
  <property fmtid="{D5CDD505-2E9C-101B-9397-08002B2CF9AE}" pid="4" name="MediaServiceImageTags">
    <vt:lpwstr/>
  </property>
</Properties>
</file>