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handoutMasterIdLst>
    <p:handoutMasterId r:id="rId29"/>
  </p:handoutMasterIdLst>
  <p:sldIdLst>
    <p:sldId id="268" r:id="rId2"/>
    <p:sldId id="266" r:id="rId3"/>
    <p:sldId id="269" r:id="rId4"/>
    <p:sldId id="259" r:id="rId5"/>
    <p:sldId id="270" r:id="rId6"/>
    <p:sldId id="271" r:id="rId7"/>
    <p:sldId id="272" r:id="rId8"/>
    <p:sldId id="298" r:id="rId9"/>
    <p:sldId id="265" r:id="rId10"/>
    <p:sldId id="280" r:id="rId11"/>
    <p:sldId id="281" r:id="rId12"/>
    <p:sldId id="295" r:id="rId13"/>
    <p:sldId id="296" r:id="rId14"/>
    <p:sldId id="284" r:id="rId15"/>
    <p:sldId id="285" r:id="rId16"/>
    <p:sldId id="283" r:id="rId17"/>
    <p:sldId id="282" r:id="rId18"/>
    <p:sldId id="286" r:id="rId19"/>
    <p:sldId id="287" r:id="rId20"/>
    <p:sldId id="288" r:id="rId21"/>
    <p:sldId id="289" r:id="rId22"/>
    <p:sldId id="290" r:id="rId23"/>
    <p:sldId id="263" r:id="rId24"/>
    <p:sldId id="291" r:id="rId25"/>
    <p:sldId id="292" r:id="rId26"/>
    <p:sldId id="258"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 Debbio, Megan" initials="DDM" lastIdx="25" clrIdx="0">
    <p:extLst>
      <p:ext uri="{19B8F6BF-5375-455C-9EA6-DF929625EA0E}">
        <p15:presenceInfo xmlns:p15="http://schemas.microsoft.com/office/powerpoint/2012/main" userId="S-1-5-21-2052111302-1897051121-725345543-2495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82F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4" d="100"/>
          <a:sy n="84" d="100"/>
        </p:scale>
        <p:origin x="1411" y="8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diagrams/_rels/data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image" Target="../media/image17.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D4CA37-727B-44BC-8BFC-ED7420F71C7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3B5AB85-FF79-4A37-903F-9CDEA01CAE4A}">
      <dgm:prSet phldrT="[Text]" custT="1"/>
      <dgm:spPr/>
      <dgm:t>
        <a:bodyPr/>
        <a:lstStyle/>
        <a:p>
          <a:r>
            <a:rPr lang="en-US" sz="2000" dirty="0" err="1" smtClean="0"/>
            <a:t>Cyberthreats</a:t>
          </a:r>
          <a:endParaRPr lang="en-US" sz="2000" dirty="0"/>
        </a:p>
      </dgm:t>
    </dgm:pt>
    <dgm:pt modelId="{25A572E9-38EE-49C0-B5F1-B1CB88262A38}" type="parTrans" cxnId="{1FCA05EC-3BBF-420D-B678-23532B8592A3}">
      <dgm:prSet/>
      <dgm:spPr/>
      <dgm:t>
        <a:bodyPr/>
        <a:lstStyle/>
        <a:p>
          <a:endParaRPr lang="en-US"/>
        </a:p>
      </dgm:t>
    </dgm:pt>
    <dgm:pt modelId="{F2C1EC8F-17AC-443A-A073-5CB6160EB35A}" type="sibTrans" cxnId="{1FCA05EC-3BBF-420D-B678-23532B8592A3}">
      <dgm:prSet/>
      <dgm:spPr/>
      <dgm:t>
        <a:bodyPr/>
        <a:lstStyle/>
        <a:p>
          <a:endParaRPr lang="en-US"/>
        </a:p>
      </dgm:t>
    </dgm:pt>
    <dgm:pt modelId="{C81A5EA8-4BA6-4370-8BF6-34B5EF7FB888}">
      <dgm:prSet phldrT="[Text]" custT="1"/>
      <dgm:spPr/>
      <dgm:t>
        <a:bodyPr/>
        <a:lstStyle/>
        <a:p>
          <a:r>
            <a:rPr lang="en-US" sz="2000" dirty="0" smtClean="0"/>
            <a:t>Consequences</a:t>
          </a:r>
          <a:endParaRPr lang="en-US" sz="2000" dirty="0"/>
        </a:p>
      </dgm:t>
    </dgm:pt>
    <dgm:pt modelId="{093D2023-11E2-4255-870C-AB5313000607}" type="parTrans" cxnId="{04A6DA4D-34C5-40F3-A97B-5E19205F32C8}">
      <dgm:prSet/>
      <dgm:spPr/>
      <dgm:t>
        <a:bodyPr/>
        <a:lstStyle/>
        <a:p>
          <a:endParaRPr lang="en-US"/>
        </a:p>
      </dgm:t>
    </dgm:pt>
    <dgm:pt modelId="{478A22EC-EB69-4820-BAD9-2FABBD1B6098}" type="sibTrans" cxnId="{04A6DA4D-34C5-40F3-A97B-5E19205F32C8}">
      <dgm:prSet/>
      <dgm:spPr/>
      <dgm:t>
        <a:bodyPr/>
        <a:lstStyle/>
        <a:p>
          <a:endParaRPr lang="en-US"/>
        </a:p>
      </dgm:t>
    </dgm:pt>
    <dgm:pt modelId="{C9029E48-6F26-4948-AAC1-63C161397E45}">
      <dgm:prSet custT="1"/>
      <dgm:spPr/>
      <dgm:t>
        <a:bodyPr/>
        <a:lstStyle/>
        <a:p>
          <a:r>
            <a:rPr lang="en-US" sz="2000" dirty="0" smtClean="0"/>
            <a:t>Actions</a:t>
          </a:r>
          <a:endParaRPr lang="en-US" sz="2000" dirty="0"/>
        </a:p>
      </dgm:t>
    </dgm:pt>
    <dgm:pt modelId="{E4A16A1F-EE14-46AC-B653-433728A5ADCE}" type="parTrans" cxnId="{6BAFC3EC-6AEB-4590-A2E3-3EFC98A92EB0}">
      <dgm:prSet/>
      <dgm:spPr/>
      <dgm:t>
        <a:bodyPr/>
        <a:lstStyle/>
        <a:p>
          <a:endParaRPr lang="en-US"/>
        </a:p>
      </dgm:t>
    </dgm:pt>
    <dgm:pt modelId="{D99628CF-DCE2-40CE-8D9F-386D9D5836E9}" type="sibTrans" cxnId="{6BAFC3EC-6AEB-4590-A2E3-3EFC98A92EB0}">
      <dgm:prSet/>
      <dgm:spPr/>
      <dgm:t>
        <a:bodyPr/>
        <a:lstStyle/>
        <a:p>
          <a:endParaRPr lang="en-US"/>
        </a:p>
      </dgm:t>
    </dgm:pt>
    <dgm:pt modelId="{77864833-DDA1-440A-8670-20A9D7549EB4}">
      <dgm:prSet custT="1"/>
      <dgm:spPr/>
      <dgm:t>
        <a:bodyPr/>
        <a:lstStyle/>
        <a:p>
          <a:r>
            <a:rPr lang="en-US" sz="2000" dirty="0" smtClean="0"/>
            <a:t>Cybersecurity at Work and Home</a:t>
          </a:r>
          <a:endParaRPr lang="en-US" sz="2000" dirty="0"/>
        </a:p>
      </dgm:t>
    </dgm:pt>
    <dgm:pt modelId="{6609622C-9EAE-46A1-993D-B14C149A7843}" type="parTrans" cxnId="{D2FBBB03-A525-4AAB-8323-9753307E88B7}">
      <dgm:prSet/>
      <dgm:spPr/>
      <dgm:t>
        <a:bodyPr/>
        <a:lstStyle/>
        <a:p>
          <a:endParaRPr lang="en-US"/>
        </a:p>
      </dgm:t>
    </dgm:pt>
    <dgm:pt modelId="{F566C8BB-3852-4676-A15A-327C6E5F7E18}" type="sibTrans" cxnId="{D2FBBB03-A525-4AAB-8323-9753307E88B7}">
      <dgm:prSet/>
      <dgm:spPr/>
      <dgm:t>
        <a:bodyPr/>
        <a:lstStyle/>
        <a:p>
          <a:endParaRPr lang="en-US"/>
        </a:p>
      </dgm:t>
    </dgm:pt>
    <dgm:pt modelId="{79BBD488-DDFC-4AF1-BD9B-4F986459D036}">
      <dgm:prSet custT="1"/>
      <dgm:spPr/>
      <dgm:t>
        <a:bodyPr/>
        <a:lstStyle/>
        <a:p>
          <a:r>
            <a:rPr lang="en-US" sz="2000" dirty="0" smtClean="0"/>
            <a:t>University Cybersecurity Resources</a:t>
          </a:r>
          <a:endParaRPr lang="en-US" sz="2000" dirty="0"/>
        </a:p>
      </dgm:t>
    </dgm:pt>
    <dgm:pt modelId="{74268329-1BE1-4C7E-9949-CAC35C33188B}" type="parTrans" cxnId="{E20DDE99-2232-4E95-98C8-3B8E75AB728B}">
      <dgm:prSet/>
      <dgm:spPr/>
      <dgm:t>
        <a:bodyPr/>
        <a:lstStyle/>
        <a:p>
          <a:endParaRPr lang="en-US"/>
        </a:p>
      </dgm:t>
    </dgm:pt>
    <dgm:pt modelId="{8EB0BFAA-5F74-4856-AC95-67500C6B22C4}" type="sibTrans" cxnId="{E20DDE99-2232-4E95-98C8-3B8E75AB728B}">
      <dgm:prSet/>
      <dgm:spPr/>
      <dgm:t>
        <a:bodyPr/>
        <a:lstStyle/>
        <a:p>
          <a:endParaRPr lang="en-US"/>
        </a:p>
      </dgm:t>
    </dgm:pt>
    <dgm:pt modelId="{239CADD9-7C2F-40A5-A41B-BAD4F1A7ADC4}">
      <dgm:prSet custT="1"/>
      <dgm:spPr/>
      <dgm:t>
        <a:bodyPr/>
        <a:lstStyle/>
        <a:p>
          <a:r>
            <a:rPr lang="en-US" sz="2000" dirty="0" smtClean="0"/>
            <a:t>Cybersecurity Quiz</a:t>
          </a:r>
          <a:endParaRPr lang="en-US" sz="2000" dirty="0"/>
        </a:p>
      </dgm:t>
    </dgm:pt>
    <dgm:pt modelId="{16C222A8-891F-4A95-8264-783D9DF69F25}" type="parTrans" cxnId="{7842EBD0-06CE-4B9D-8604-F2CCF27BF330}">
      <dgm:prSet/>
      <dgm:spPr/>
      <dgm:t>
        <a:bodyPr/>
        <a:lstStyle/>
        <a:p>
          <a:endParaRPr lang="en-US"/>
        </a:p>
      </dgm:t>
    </dgm:pt>
    <dgm:pt modelId="{882E0863-24A0-4691-944E-1C1292F9CE61}" type="sibTrans" cxnId="{7842EBD0-06CE-4B9D-8604-F2CCF27BF330}">
      <dgm:prSet/>
      <dgm:spPr/>
      <dgm:t>
        <a:bodyPr/>
        <a:lstStyle/>
        <a:p>
          <a:endParaRPr lang="en-US"/>
        </a:p>
      </dgm:t>
    </dgm:pt>
    <dgm:pt modelId="{11A8F14B-8834-46AC-8669-27117BBD3863}" type="pres">
      <dgm:prSet presAssocID="{89D4CA37-727B-44BC-8BFC-ED7420F71C7F}" presName="linear" presStyleCnt="0">
        <dgm:presLayoutVars>
          <dgm:dir/>
          <dgm:animLvl val="lvl"/>
          <dgm:resizeHandles val="exact"/>
        </dgm:presLayoutVars>
      </dgm:prSet>
      <dgm:spPr/>
      <dgm:t>
        <a:bodyPr/>
        <a:lstStyle/>
        <a:p>
          <a:endParaRPr lang="en-US"/>
        </a:p>
      </dgm:t>
    </dgm:pt>
    <dgm:pt modelId="{3C85C687-A7F6-41B0-9173-3805C47093A2}" type="pres">
      <dgm:prSet presAssocID="{53B5AB85-FF79-4A37-903F-9CDEA01CAE4A}" presName="parentLin" presStyleCnt="0"/>
      <dgm:spPr/>
    </dgm:pt>
    <dgm:pt modelId="{2F15899B-99E0-4A44-8612-C2082B9C2DD0}" type="pres">
      <dgm:prSet presAssocID="{53B5AB85-FF79-4A37-903F-9CDEA01CAE4A}" presName="parentLeftMargin" presStyleLbl="node1" presStyleIdx="0" presStyleCnt="6"/>
      <dgm:spPr/>
      <dgm:t>
        <a:bodyPr/>
        <a:lstStyle/>
        <a:p>
          <a:endParaRPr lang="en-US"/>
        </a:p>
      </dgm:t>
    </dgm:pt>
    <dgm:pt modelId="{DCD5AA75-F5DC-4286-A22D-0E6E7718AF60}" type="pres">
      <dgm:prSet presAssocID="{53B5AB85-FF79-4A37-903F-9CDEA01CAE4A}" presName="parentText" presStyleLbl="node1" presStyleIdx="0" presStyleCnt="6" custScaleX="116270">
        <dgm:presLayoutVars>
          <dgm:chMax val="0"/>
          <dgm:bulletEnabled val="1"/>
        </dgm:presLayoutVars>
      </dgm:prSet>
      <dgm:spPr/>
      <dgm:t>
        <a:bodyPr/>
        <a:lstStyle/>
        <a:p>
          <a:endParaRPr lang="en-US"/>
        </a:p>
      </dgm:t>
    </dgm:pt>
    <dgm:pt modelId="{CA9F3581-9B4A-4AAF-9D0E-BC52947C3121}" type="pres">
      <dgm:prSet presAssocID="{53B5AB85-FF79-4A37-903F-9CDEA01CAE4A}" presName="negativeSpace" presStyleCnt="0"/>
      <dgm:spPr/>
    </dgm:pt>
    <dgm:pt modelId="{0EA0C31B-DEC1-4685-88A9-1F7953F8479A}" type="pres">
      <dgm:prSet presAssocID="{53B5AB85-FF79-4A37-903F-9CDEA01CAE4A}" presName="childText" presStyleLbl="conFgAcc1" presStyleIdx="0" presStyleCnt="6">
        <dgm:presLayoutVars>
          <dgm:bulletEnabled val="1"/>
        </dgm:presLayoutVars>
      </dgm:prSet>
      <dgm:spPr/>
    </dgm:pt>
    <dgm:pt modelId="{78E416D3-61A5-4C65-B335-268209FA4F4A}" type="pres">
      <dgm:prSet presAssocID="{F2C1EC8F-17AC-443A-A073-5CB6160EB35A}" presName="spaceBetweenRectangles" presStyleCnt="0"/>
      <dgm:spPr/>
    </dgm:pt>
    <dgm:pt modelId="{FE7961E9-6993-4365-A7FB-AA080FE84BF7}" type="pres">
      <dgm:prSet presAssocID="{C81A5EA8-4BA6-4370-8BF6-34B5EF7FB888}" presName="parentLin" presStyleCnt="0"/>
      <dgm:spPr/>
    </dgm:pt>
    <dgm:pt modelId="{B8432D28-D3EF-4F90-8CDD-8C5795C45F0D}" type="pres">
      <dgm:prSet presAssocID="{C81A5EA8-4BA6-4370-8BF6-34B5EF7FB888}" presName="parentLeftMargin" presStyleLbl="node1" presStyleIdx="0" presStyleCnt="6"/>
      <dgm:spPr/>
      <dgm:t>
        <a:bodyPr/>
        <a:lstStyle/>
        <a:p>
          <a:endParaRPr lang="en-US"/>
        </a:p>
      </dgm:t>
    </dgm:pt>
    <dgm:pt modelId="{C273E88F-93A1-4170-B042-745C1C4DEDB2}" type="pres">
      <dgm:prSet presAssocID="{C81A5EA8-4BA6-4370-8BF6-34B5EF7FB888}" presName="parentText" presStyleLbl="node1" presStyleIdx="1" presStyleCnt="6" custScaleX="115873">
        <dgm:presLayoutVars>
          <dgm:chMax val="0"/>
          <dgm:bulletEnabled val="1"/>
        </dgm:presLayoutVars>
      </dgm:prSet>
      <dgm:spPr/>
      <dgm:t>
        <a:bodyPr/>
        <a:lstStyle/>
        <a:p>
          <a:endParaRPr lang="en-US"/>
        </a:p>
      </dgm:t>
    </dgm:pt>
    <dgm:pt modelId="{EBFFAEB8-F681-404E-AB59-F55C20B48D25}" type="pres">
      <dgm:prSet presAssocID="{C81A5EA8-4BA6-4370-8BF6-34B5EF7FB888}" presName="negativeSpace" presStyleCnt="0"/>
      <dgm:spPr/>
    </dgm:pt>
    <dgm:pt modelId="{9E3FC58E-9908-4348-B0B7-BA2CFB80D6B1}" type="pres">
      <dgm:prSet presAssocID="{C81A5EA8-4BA6-4370-8BF6-34B5EF7FB888}" presName="childText" presStyleLbl="conFgAcc1" presStyleIdx="1" presStyleCnt="6">
        <dgm:presLayoutVars>
          <dgm:bulletEnabled val="1"/>
        </dgm:presLayoutVars>
      </dgm:prSet>
      <dgm:spPr/>
    </dgm:pt>
    <dgm:pt modelId="{1F92B6DB-9361-40F1-BB1F-E05F6DE6C973}" type="pres">
      <dgm:prSet presAssocID="{478A22EC-EB69-4820-BAD9-2FABBD1B6098}" presName="spaceBetweenRectangles" presStyleCnt="0"/>
      <dgm:spPr/>
    </dgm:pt>
    <dgm:pt modelId="{6213C879-677A-4C8D-A4C1-BE6795710864}" type="pres">
      <dgm:prSet presAssocID="{C9029E48-6F26-4948-AAC1-63C161397E45}" presName="parentLin" presStyleCnt="0"/>
      <dgm:spPr/>
    </dgm:pt>
    <dgm:pt modelId="{2456131C-1E3C-43C3-A905-4ABFCED65143}" type="pres">
      <dgm:prSet presAssocID="{C9029E48-6F26-4948-AAC1-63C161397E45}" presName="parentLeftMargin" presStyleLbl="node1" presStyleIdx="1" presStyleCnt="6"/>
      <dgm:spPr/>
      <dgm:t>
        <a:bodyPr/>
        <a:lstStyle/>
        <a:p>
          <a:endParaRPr lang="en-US"/>
        </a:p>
      </dgm:t>
    </dgm:pt>
    <dgm:pt modelId="{7496C5B6-6CC7-47BF-BB33-1BFFBA50F66B}" type="pres">
      <dgm:prSet presAssocID="{C9029E48-6F26-4948-AAC1-63C161397E45}" presName="parentText" presStyleLbl="node1" presStyleIdx="2" presStyleCnt="6" custScaleX="115873">
        <dgm:presLayoutVars>
          <dgm:chMax val="0"/>
          <dgm:bulletEnabled val="1"/>
        </dgm:presLayoutVars>
      </dgm:prSet>
      <dgm:spPr/>
      <dgm:t>
        <a:bodyPr/>
        <a:lstStyle/>
        <a:p>
          <a:endParaRPr lang="en-US"/>
        </a:p>
      </dgm:t>
    </dgm:pt>
    <dgm:pt modelId="{80BFE2B8-2B24-4D1D-A164-54810CC3F19E}" type="pres">
      <dgm:prSet presAssocID="{C9029E48-6F26-4948-AAC1-63C161397E45}" presName="negativeSpace" presStyleCnt="0"/>
      <dgm:spPr/>
    </dgm:pt>
    <dgm:pt modelId="{DB7A89F9-F532-499A-9970-077C075F0D70}" type="pres">
      <dgm:prSet presAssocID="{C9029E48-6F26-4948-AAC1-63C161397E45}" presName="childText" presStyleLbl="conFgAcc1" presStyleIdx="2" presStyleCnt="6">
        <dgm:presLayoutVars>
          <dgm:bulletEnabled val="1"/>
        </dgm:presLayoutVars>
      </dgm:prSet>
      <dgm:spPr/>
    </dgm:pt>
    <dgm:pt modelId="{492A0151-B118-4281-8C78-B14F186B9AE7}" type="pres">
      <dgm:prSet presAssocID="{D99628CF-DCE2-40CE-8D9F-386D9D5836E9}" presName="spaceBetweenRectangles" presStyleCnt="0"/>
      <dgm:spPr/>
    </dgm:pt>
    <dgm:pt modelId="{66A30D85-DC36-4280-9642-689FBE8F393D}" type="pres">
      <dgm:prSet presAssocID="{77864833-DDA1-440A-8670-20A9D7549EB4}" presName="parentLin" presStyleCnt="0"/>
      <dgm:spPr/>
    </dgm:pt>
    <dgm:pt modelId="{8959B6F2-C382-4E20-B9FF-C4515B926FD3}" type="pres">
      <dgm:prSet presAssocID="{77864833-DDA1-440A-8670-20A9D7549EB4}" presName="parentLeftMargin" presStyleLbl="node1" presStyleIdx="2" presStyleCnt="6"/>
      <dgm:spPr/>
      <dgm:t>
        <a:bodyPr/>
        <a:lstStyle/>
        <a:p>
          <a:endParaRPr lang="en-US"/>
        </a:p>
      </dgm:t>
    </dgm:pt>
    <dgm:pt modelId="{19045C0E-5CAA-4F92-98ED-7D001849FC36}" type="pres">
      <dgm:prSet presAssocID="{77864833-DDA1-440A-8670-20A9D7549EB4}" presName="parentText" presStyleLbl="node1" presStyleIdx="3" presStyleCnt="6" custScaleX="115476">
        <dgm:presLayoutVars>
          <dgm:chMax val="0"/>
          <dgm:bulletEnabled val="1"/>
        </dgm:presLayoutVars>
      </dgm:prSet>
      <dgm:spPr/>
      <dgm:t>
        <a:bodyPr/>
        <a:lstStyle/>
        <a:p>
          <a:endParaRPr lang="en-US"/>
        </a:p>
      </dgm:t>
    </dgm:pt>
    <dgm:pt modelId="{0D83EA67-9039-4597-AC2B-A11C00F03C91}" type="pres">
      <dgm:prSet presAssocID="{77864833-DDA1-440A-8670-20A9D7549EB4}" presName="negativeSpace" presStyleCnt="0"/>
      <dgm:spPr/>
    </dgm:pt>
    <dgm:pt modelId="{6297040D-E191-4FD7-BF74-AF3C56D6E26A}" type="pres">
      <dgm:prSet presAssocID="{77864833-DDA1-440A-8670-20A9D7549EB4}" presName="childText" presStyleLbl="conFgAcc1" presStyleIdx="3" presStyleCnt="6">
        <dgm:presLayoutVars>
          <dgm:bulletEnabled val="1"/>
        </dgm:presLayoutVars>
      </dgm:prSet>
      <dgm:spPr/>
    </dgm:pt>
    <dgm:pt modelId="{FE09DAEC-A6A3-4DEE-AD51-8E7EBC5330E3}" type="pres">
      <dgm:prSet presAssocID="{F566C8BB-3852-4676-A15A-327C6E5F7E18}" presName="spaceBetweenRectangles" presStyleCnt="0"/>
      <dgm:spPr/>
    </dgm:pt>
    <dgm:pt modelId="{685D0056-5B81-486D-9027-C53D8CDD5DE4}" type="pres">
      <dgm:prSet presAssocID="{79BBD488-DDFC-4AF1-BD9B-4F986459D036}" presName="parentLin" presStyleCnt="0"/>
      <dgm:spPr/>
    </dgm:pt>
    <dgm:pt modelId="{B73EDAD4-0BDA-4AF1-9ADB-F0D91C81CF2B}" type="pres">
      <dgm:prSet presAssocID="{79BBD488-DDFC-4AF1-BD9B-4F986459D036}" presName="parentLeftMargin" presStyleLbl="node1" presStyleIdx="3" presStyleCnt="6"/>
      <dgm:spPr/>
      <dgm:t>
        <a:bodyPr/>
        <a:lstStyle/>
        <a:p>
          <a:endParaRPr lang="en-US"/>
        </a:p>
      </dgm:t>
    </dgm:pt>
    <dgm:pt modelId="{CDC45F4B-47CB-4E6E-A547-946A5A616647}" type="pres">
      <dgm:prSet presAssocID="{79BBD488-DDFC-4AF1-BD9B-4F986459D036}" presName="parentText" presStyleLbl="node1" presStyleIdx="4" presStyleCnt="6" custScaleX="115873">
        <dgm:presLayoutVars>
          <dgm:chMax val="0"/>
          <dgm:bulletEnabled val="1"/>
        </dgm:presLayoutVars>
      </dgm:prSet>
      <dgm:spPr/>
      <dgm:t>
        <a:bodyPr/>
        <a:lstStyle/>
        <a:p>
          <a:endParaRPr lang="en-US"/>
        </a:p>
      </dgm:t>
    </dgm:pt>
    <dgm:pt modelId="{BD2D83FD-FE00-45F2-BB81-E9DE19D3372D}" type="pres">
      <dgm:prSet presAssocID="{79BBD488-DDFC-4AF1-BD9B-4F986459D036}" presName="negativeSpace" presStyleCnt="0"/>
      <dgm:spPr/>
    </dgm:pt>
    <dgm:pt modelId="{1977F4C5-3D79-4A44-A42E-BC8076CF3981}" type="pres">
      <dgm:prSet presAssocID="{79BBD488-DDFC-4AF1-BD9B-4F986459D036}" presName="childText" presStyleLbl="conFgAcc1" presStyleIdx="4" presStyleCnt="6">
        <dgm:presLayoutVars>
          <dgm:bulletEnabled val="1"/>
        </dgm:presLayoutVars>
      </dgm:prSet>
      <dgm:spPr/>
    </dgm:pt>
    <dgm:pt modelId="{3DCFB20A-D267-4628-AB9E-D2114FA05452}" type="pres">
      <dgm:prSet presAssocID="{8EB0BFAA-5F74-4856-AC95-67500C6B22C4}" presName="spaceBetweenRectangles" presStyleCnt="0"/>
      <dgm:spPr/>
    </dgm:pt>
    <dgm:pt modelId="{BA617BFB-3885-4DC2-BD34-E5FBD028F074}" type="pres">
      <dgm:prSet presAssocID="{239CADD9-7C2F-40A5-A41B-BAD4F1A7ADC4}" presName="parentLin" presStyleCnt="0"/>
      <dgm:spPr/>
    </dgm:pt>
    <dgm:pt modelId="{76F5283D-36F6-4D11-BC98-7F517CDBB16C}" type="pres">
      <dgm:prSet presAssocID="{239CADD9-7C2F-40A5-A41B-BAD4F1A7ADC4}" presName="parentLeftMargin" presStyleLbl="node1" presStyleIdx="4" presStyleCnt="6"/>
      <dgm:spPr/>
      <dgm:t>
        <a:bodyPr/>
        <a:lstStyle/>
        <a:p>
          <a:endParaRPr lang="en-US"/>
        </a:p>
      </dgm:t>
    </dgm:pt>
    <dgm:pt modelId="{5D0E7FE0-475E-4547-8558-9C24E30543BD}" type="pres">
      <dgm:prSet presAssocID="{239CADD9-7C2F-40A5-A41B-BAD4F1A7ADC4}" presName="parentText" presStyleLbl="node1" presStyleIdx="5" presStyleCnt="6" custScaleX="116666">
        <dgm:presLayoutVars>
          <dgm:chMax val="0"/>
          <dgm:bulletEnabled val="1"/>
        </dgm:presLayoutVars>
      </dgm:prSet>
      <dgm:spPr/>
      <dgm:t>
        <a:bodyPr/>
        <a:lstStyle/>
        <a:p>
          <a:endParaRPr lang="en-US"/>
        </a:p>
      </dgm:t>
    </dgm:pt>
    <dgm:pt modelId="{8FF156CF-CF2C-4546-973F-AF82F7FBF938}" type="pres">
      <dgm:prSet presAssocID="{239CADD9-7C2F-40A5-A41B-BAD4F1A7ADC4}" presName="negativeSpace" presStyleCnt="0"/>
      <dgm:spPr/>
    </dgm:pt>
    <dgm:pt modelId="{D80AC04E-B1DE-458D-BA03-F359D423C988}" type="pres">
      <dgm:prSet presAssocID="{239CADD9-7C2F-40A5-A41B-BAD4F1A7ADC4}" presName="childText" presStyleLbl="conFgAcc1" presStyleIdx="5" presStyleCnt="6">
        <dgm:presLayoutVars>
          <dgm:bulletEnabled val="1"/>
        </dgm:presLayoutVars>
      </dgm:prSet>
      <dgm:spPr/>
    </dgm:pt>
  </dgm:ptLst>
  <dgm:cxnLst>
    <dgm:cxn modelId="{CFABBB1F-82F7-4AA9-B9D3-F2ABA099D5CD}" type="presOf" srcId="{C9029E48-6F26-4948-AAC1-63C161397E45}" destId="{7496C5B6-6CC7-47BF-BB33-1BFFBA50F66B}" srcOrd="1" destOrd="0" presId="urn:microsoft.com/office/officeart/2005/8/layout/list1"/>
    <dgm:cxn modelId="{46A3FA29-5513-41EC-930F-702AFE9D0657}" type="presOf" srcId="{C81A5EA8-4BA6-4370-8BF6-34B5EF7FB888}" destId="{C273E88F-93A1-4170-B042-745C1C4DEDB2}" srcOrd="1" destOrd="0" presId="urn:microsoft.com/office/officeart/2005/8/layout/list1"/>
    <dgm:cxn modelId="{7842EBD0-06CE-4B9D-8604-F2CCF27BF330}" srcId="{89D4CA37-727B-44BC-8BFC-ED7420F71C7F}" destId="{239CADD9-7C2F-40A5-A41B-BAD4F1A7ADC4}" srcOrd="5" destOrd="0" parTransId="{16C222A8-891F-4A95-8264-783D9DF69F25}" sibTransId="{882E0863-24A0-4691-944E-1C1292F9CE61}"/>
    <dgm:cxn modelId="{C3723D92-0A6D-4D9A-9191-673FF45F3ABD}" type="presOf" srcId="{239CADD9-7C2F-40A5-A41B-BAD4F1A7ADC4}" destId="{5D0E7FE0-475E-4547-8558-9C24E30543BD}" srcOrd="1" destOrd="0" presId="urn:microsoft.com/office/officeart/2005/8/layout/list1"/>
    <dgm:cxn modelId="{1FCA05EC-3BBF-420D-B678-23532B8592A3}" srcId="{89D4CA37-727B-44BC-8BFC-ED7420F71C7F}" destId="{53B5AB85-FF79-4A37-903F-9CDEA01CAE4A}" srcOrd="0" destOrd="0" parTransId="{25A572E9-38EE-49C0-B5F1-B1CB88262A38}" sibTransId="{F2C1EC8F-17AC-443A-A073-5CB6160EB35A}"/>
    <dgm:cxn modelId="{6BAFC3EC-6AEB-4590-A2E3-3EFC98A92EB0}" srcId="{89D4CA37-727B-44BC-8BFC-ED7420F71C7F}" destId="{C9029E48-6F26-4948-AAC1-63C161397E45}" srcOrd="2" destOrd="0" parTransId="{E4A16A1F-EE14-46AC-B653-433728A5ADCE}" sibTransId="{D99628CF-DCE2-40CE-8D9F-386D9D5836E9}"/>
    <dgm:cxn modelId="{8D51E4FE-A5BF-4968-B15B-CB621350EA3F}" type="presOf" srcId="{79BBD488-DDFC-4AF1-BD9B-4F986459D036}" destId="{B73EDAD4-0BDA-4AF1-9ADB-F0D91C81CF2B}" srcOrd="0" destOrd="0" presId="urn:microsoft.com/office/officeart/2005/8/layout/list1"/>
    <dgm:cxn modelId="{C8099C98-9F39-4EC0-8294-50291424BC09}" type="presOf" srcId="{C9029E48-6F26-4948-AAC1-63C161397E45}" destId="{2456131C-1E3C-43C3-A905-4ABFCED65143}" srcOrd="0" destOrd="0" presId="urn:microsoft.com/office/officeart/2005/8/layout/list1"/>
    <dgm:cxn modelId="{04A6DA4D-34C5-40F3-A97B-5E19205F32C8}" srcId="{89D4CA37-727B-44BC-8BFC-ED7420F71C7F}" destId="{C81A5EA8-4BA6-4370-8BF6-34B5EF7FB888}" srcOrd="1" destOrd="0" parTransId="{093D2023-11E2-4255-870C-AB5313000607}" sibTransId="{478A22EC-EB69-4820-BAD9-2FABBD1B6098}"/>
    <dgm:cxn modelId="{D2FBBB03-A525-4AAB-8323-9753307E88B7}" srcId="{89D4CA37-727B-44BC-8BFC-ED7420F71C7F}" destId="{77864833-DDA1-440A-8670-20A9D7549EB4}" srcOrd="3" destOrd="0" parTransId="{6609622C-9EAE-46A1-993D-B14C149A7843}" sibTransId="{F566C8BB-3852-4676-A15A-327C6E5F7E18}"/>
    <dgm:cxn modelId="{ABF7981B-1B33-48C2-B561-F5103DC48792}" type="presOf" srcId="{89D4CA37-727B-44BC-8BFC-ED7420F71C7F}" destId="{11A8F14B-8834-46AC-8669-27117BBD3863}" srcOrd="0" destOrd="0" presId="urn:microsoft.com/office/officeart/2005/8/layout/list1"/>
    <dgm:cxn modelId="{AE31D906-391F-4972-9BC6-FD4C613C335B}" type="presOf" srcId="{53B5AB85-FF79-4A37-903F-9CDEA01CAE4A}" destId="{2F15899B-99E0-4A44-8612-C2082B9C2DD0}" srcOrd="0" destOrd="0" presId="urn:microsoft.com/office/officeart/2005/8/layout/list1"/>
    <dgm:cxn modelId="{27040A30-2138-42CD-871C-4DD5F67DB62F}" type="presOf" srcId="{239CADD9-7C2F-40A5-A41B-BAD4F1A7ADC4}" destId="{76F5283D-36F6-4D11-BC98-7F517CDBB16C}" srcOrd="0" destOrd="0" presId="urn:microsoft.com/office/officeart/2005/8/layout/list1"/>
    <dgm:cxn modelId="{E20DDE99-2232-4E95-98C8-3B8E75AB728B}" srcId="{89D4CA37-727B-44BC-8BFC-ED7420F71C7F}" destId="{79BBD488-DDFC-4AF1-BD9B-4F986459D036}" srcOrd="4" destOrd="0" parTransId="{74268329-1BE1-4C7E-9949-CAC35C33188B}" sibTransId="{8EB0BFAA-5F74-4856-AC95-67500C6B22C4}"/>
    <dgm:cxn modelId="{0B40E7E2-F0D3-4859-8786-214D75BB990C}" type="presOf" srcId="{C81A5EA8-4BA6-4370-8BF6-34B5EF7FB888}" destId="{B8432D28-D3EF-4F90-8CDD-8C5795C45F0D}" srcOrd="0" destOrd="0" presId="urn:microsoft.com/office/officeart/2005/8/layout/list1"/>
    <dgm:cxn modelId="{77D70FAE-C897-4FFB-9E2C-743215643267}" type="presOf" srcId="{77864833-DDA1-440A-8670-20A9D7549EB4}" destId="{8959B6F2-C382-4E20-B9FF-C4515B926FD3}" srcOrd="0" destOrd="0" presId="urn:microsoft.com/office/officeart/2005/8/layout/list1"/>
    <dgm:cxn modelId="{759B765C-257E-48AC-86B3-0C0FB2C80957}" type="presOf" srcId="{53B5AB85-FF79-4A37-903F-9CDEA01CAE4A}" destId="{DCD5AA75-F5DC-4286-A22D-0E6E7718AF60}" srcOrd="1" destOrd="0" presId="urn:microsoft.com/office/officeart/2005/8/layout/list1"/>
    <dgm:cxn modelId="{45559D3F-20F7-437B-A789-A925E0399BD7}" type="presOf" srcId="{77864833-DDA1-440A-8670-20A9D7549EB4}" destId="{19045C0E-5CAA-4F92-98ED-7D001849FC36}" srcOrd="1" destOrd="0" presId="urn:microsoft.com/office/officeart/2005/8/layout/list1"/>
    <dgm:cxn modelId="{988ECFF3-7EF5-4B33-9B67-267A8CA6F688}" type="presOf" srcId="{79BBD488-DDFC-4AF1-BD9B-4F986459D036}" destId="{CDC45F4B-47CB-4E6E-A547-946A5A616647}" srcOrd="1" destOrd="0" presId="urn:microsoft.com/office/officeart/2005/8/layout/list1"/>
    <dgm:cxn modelId="{5B599E94-F233-477B-88C8-11BDA748466D}" type="presParOf" srcId="{11A8F14B-8834-46AC-8669-27117BBD3863}" destId="{3C85C687-A7F6-41B0-9173-3805C47093A2}" srcOrd="0" destOrd="0" presId="urn:microsoft.com/office/officeart/2005/8/layout/list1"/>
    <dgm:cxn modelId="{F89E7860-2E24-4A24-B079-9946167FC99E}" type="presParOf" srcId="{3C85C687-A7F6-41B0-9173-3805C47093A2}" destId="{2F15899B-99E0-4A44-8612-C2082B9C2DD0}" srcOrd="0" destOrd="0" presId="urn:microsoft.com/office/officeart/2005/8/layout/list1"/>
    <dgm:cxn modelId="{AE167748-59EF-414F-ACFB-33D812C698C8}" type="presParOf" srcId="{3C85C687-A7F6-41B0-9173-3805C47093A2}" destId="{DCD5AA75-F5DC-4286-A22D-0E6E7718AF60}" srcOrd="1" destOrd="0" presId="urn:microsoft.com/office/officeart/2005/8/layout/list1"/>
    <dgm:cxn modelId="{04EE329A-084C-4E16-846D-149EDE6542A4}" type="presParOf" srcId="{11A8F14B-8834-46AC-8669-27117BBD3863}" destId="{CA9F3581-9B4A-4AAF-9D0E-BC52947C3121}" srcOrd="1" destOrd="0" presId="urn:microsoft.com/office/officeart/2005/8/layout/list1"/>
    <dgm:cxn modelId="{5C7D94B0-2E6D-4781-AFFB-F7D3BFE56897}" type="presParOf" srcId="{11A8F14B-8834-46AC-8669-27117BBD3863}" destId="{0EA0C31B-DEC1-4685-88A9-1F7953F8479A}" srcOrd="2" destOrd="0" presId="urn:microsoft.com/office/officeart/2005/8/layout/list1"/>
    <dgm:cxn modelId="{840D1EC1-5779-4896-964E-B35B93B37591}" type="presParOf" srcId="{11A8F14B-8834-46AC-8669-27117BBD3863}" destId="{78E416D3-61A5-4C65-B335-268209FA4F4A}" srcOrd="3" destOrd="0" presId="urn:microsoft.com/office/officeart/2005/8/layout/list1"/>
    <dgm:cxn modelId="{9AB244E1-2921-490F-AE17-62E3FB02D8A9}" type="presParOf" srcId="{11A8F14B-8834-46AC-8669-27117BBD3863}" destId="{FE7961E9-6993-4365-A7FB-AA080FE84BF7}" srcOrd="4" destOrd="0" presId="urn:microsoft.com/office/officeart/2005/8/layout/list1"/>
    <dgm:cxn modelId="{8F18A023-C2D5-446E-A6B9-5DCC4CB7D9E6}" type="presParOf" srcId="{FE7961E9-6993-4365-A7FB-AA080FE84BF7}" destId="{B8432D28-D3EF-4F90-8CDD-8C5795C45F0D}" srcOrd="0" destOrd="0" presId="urn:microsoft.com/office/officeart/2005/8/layout/list1"/>
    <dgm:cxn modelId="{6A65769B-12FA-48D3-AB1A-51B8FB868319}" type="presParOf" srcId="{FE7961E9-6993-4365-A7FB-AA080FE84BF7}" destId="{C273E88F-93A1-4170-B042-745C1C4DEDB2}" srcOrd="1" destOrd="0" presId="urn:microsoft.com/office/officeart/2005/8/layout/list1"/>
    <dgm:cxn modelId="{20E6214A-3049-41F9-81AE-A673B61DC71D}" type="presParOf" srcId="{11A8F14B-8834-46AC-8669-27117BBD3863}" destId="{EBFFAEB8-F681-404E-AB59-F55C20B48D25}" srcOrd="5" destOrd="0" presId="urn:microsoft.com/office/officeart/2005/8/layout/list1"/>
    <dgm:cxn modelId="{24896982-6E6B-49FC-BC47-684F8664395C}" type="presParOf" srcId="{11A8F14B-8834-46AC-8669-27117BBD3863}" destId="{9E3FC58E-9908-4348-B0B7-BA2CFB80D6B1}" srcOrd="6" destOrd="0" presId="urn:microsoft.com/office/officeart/2005/8/layout/list1"/>
    <dgm:cxn modelId="{EF93CC13-2880-465B-8990-2E266DF00FF7}" type="presParOf" srcId="{11A8F14B-8834-46AC-8669-27117BBD3863}" destId="{1F92B6DB-9361-40F1-BB1F-E05F6DE6C973}" srcOrd="7" destOrd="0" presId="urn:microsoft.com/office/officeart/2005/8/layout/list1"/>
    <dgm:cxn modelId="{4008EB91-46EA-4152-A7BC-704D65A85569}" type="presParOf" srcId="{11A8F14B-8834-46AC-8669-27117BBD3863}" destId="{6213C879-677A-4C8D-A4C1-BE6795710864}" srcOrd="8" destOrd="0" presId="urn:microsoft.com/office/officeart/2005/8/layout/list1"/>
    <dgm:cxn modelId="{39242596-50E0-4EFC-8C9C-358EFBAC82D4}" type="presParOf" srcId="{6213C879-677A-4C8D-A4C1-BE6795710864}" destId="{2456131C-1E3C-43C3-A905-4ABFCED65143}" srcOrd="0" destOrd="0" presId="urn:microsoft.com/office/officeart/2005/8/layout/list1"/>
    <dgm:cxn modelId="{B7E35A92-0BC4-40D5-A345-6B2F86337502}" type="presParOf" srcId="{6213C879-677A-4C8D-A4C1-BE6795710864}" destId="{7496C5B6-6CC7-47BF-BB33-1BFFBA50F66B}" srcOrd="1" destOrd="0" presId="urn:microsoft.com/office/officeart/2005/8/layout/list1"/>
    <dgm:cxn modelId="{1D9ED620-3CE7-48A9-A2B4-FDB9C8EDE5C2}" type="presParOf" srcId="{11A8F14B-8834-46AC-8669-27117BBD3863}" destId="{80BFE2B8-2B24-4D1D-A164-54810CC3F19E}" srcOrd="9" destOrd="0" presId="urn:microsoft.com/office/officeart/2005/8/layout/list1"/>
    <dgm:cxn modelId="{2D521E42-3415-48BF-910B-CC16F1BD8750}" type="presParOf" srcId="{11A8F14B-8834-46AC-8669-27117BBD3863}" destId="{DB7A89F9-F532-499A-9970-077C075F0D70}" srcOrd="10" destOrd="0" presId="urn:microsoft.com/office/officeart/2005/8/layout/list1"/>
    <dgm:cxn modelId="{15B4FD8A-BCDE-49AA-94B0-85893116089B}" type="presParOf" srcId="{11A8F14B-8834-46AC-8669-27117BBD3863}" destId="{492A0151-B118-4281-8C78-B14F186B9AE7}" srcOrd="11" destOrd="0" presId="urn:microsoft.com/office/officeart/2005/8/layout/list1"/>
    <dgm:cxn modelId="{F16E8497-1FD3-4599-914E-7F747F5331A7}" type="presParOf" srcId="{11A8F14B-8834-46AC-8669-27117BBD3863}" destId="{66A30D85-DC36-4280-9642-689FBE8F393D}" srcOrd="12" destOrd="0" presId="urn:microsoft.com/office/officeart/2005/8/layout/list1"/>
    <dgm:cxn modelId="{7753A324-5073-47E6-A71D-CC805CD3F820}" type="presParOf" srcId="{66A30D85-DC36-4280-9642-689FBE8F393D}" destId="{8959B6F2-C382-4E20-B9FF-C4515B926FD3}" srcOrd="0" destOrd="0" presId="urn:microsoft.com/office/officeart/2005/8/layout/list1"/>
    <dgm:cxn modelId="{9FE72A28-8B01-4DCA-99F2-F6774E99BDBB}" type="presParOf" srcId="{66A30D85-DC36-4280-9642-689FBE8F393D}" destId="{19045C0E-5CAA-4F92-98ED-7D001849FC36}" srcOrd="1" destOrd="0" presId="urn:microsoft.com/office/officeart/2005/8/layout/list1"/>
    <dgm:cxn modelId="{97D57570-8CBE-4375-A779-477F13FD50B5}" type="presParOf" srcId="{11A8F14B-8834-46AC-8669-27117BBD3863}" destId="{0D83EA67-9039-4597-AC2B-A11C00F03C91}" srcOrd="13" destOrd="0" presId="urn:microsoft.com/office/officeart/2005/8/layout/list1"/>
    <dgm:cxn modelId="{74A76BDA-CBF0-4ABE-AFD6-E5E2E40E6B19}" type="presParOf" srcId="{11A8F14B-8834-46AC-8669-27117BBD3863}" destId="{6297040D-E191-4FD7-BF74-AF3C56D6E26A}" srcOrd="14" destOrd="0" presId="urn:microsoft.com/office/officeart/2005/8/layout/list1"/>
    <dgm:cxn modelId="{7B8F8809-F753-4D17-8D14-08A38757D6D2}" type="presParOf" srcId="{11A8F14B-8834-46AC-8669-27117BBD3863}" destId="{FE09DAEC-A6A3-4DEE-AD51-8E7EBC5330E3}" srcOrd="15" destOrd="0" presId="urn:microsoft.com/office/officeart/2005/8/layout/list1"/>
    <dgm:cxn modelId="{9523BE3F-89D3-42D4-B191-637B1D18DA24}" type="presParOf" srcId="{11A8F14B-8834-46AC-8669-27117BBD3863}" destId="{685D0056-5B81-486D-9027-C53D8CDD5DE4}" srcOrd="16" destOrd="0" presId="urn:microsoft.com/office/officeart/2005/8/layout/list1"/>
    <dgm:cxn modelId="{1D079719-CD14-4D1E-A7D8-4CEA4FCC8A2B}" type="presParOf" srcId="{685D0056-5B81-486D-9027-C53D8CDD5DE4}" destId="{B73EDAD4-0BDA-4AF1-9ADB-F0D91C81CF2B}" srcOrd="0" destOrd="0" presId="urn:microsoft.com/office/officeart/2005/8/layout/list1"/>
    <dgm:cxn modelId="{408C1735-E3F8-4249-A1CF-B5CB2D363081}" type="presParOf" srcId="{685D0056-5B81-486D-9027-C53D8CDD5DE4}" destId="{CDC45F4B-47CB-4E6E-A547-946A5A616647}" srcOrd="1" destOrd="0" presId="urn:microsoft.com/office/officeart/2005/8/layout/list1"/>
    <dgm:cxn modelId="{E3DF11E7-28EC-48C2-8E61-D57AC0997C5D}" type="presParOf" srcId="{11A8F14B-8834-46AC-8669-27117BBD3863}" destId="{BD2D83FD-FE00-45F2-BB81-E9DE19D3372D}" srcOrd="17" destOrd="0" presId="urn:microsoft.com/office/officeart/2005/8/layout/list1"/>
    <dgm:cxn modelId="{4D6575D1-05FF-4F8C-8CA6-7456F3A9F752}" type="presParOf" srcId="{11A8F14B-8834-46AC-8669-27117BBD3863}" destId="{1977F4C5-3D79-4A44-A42E-BC8076CF3981}" srcOrd="18" destOrd="0" presId="urn:microsoft.com/office/officeart/2005/8/layout/list1"/>
    <dgm:cxn modelId="{2F552145-A7FA-4ADA-855F-4AFBA24B584D}" type="presParOf" srcId="{11A8F14B-8834-46AC-8669-27117BBD3863}" destId="{3DCFB20A-D267-4628-AB9E-D2114FA05452}" srcOrd="19" destOrd="0" presId="urn:microsoft.com/office/officeart/2005/8/layout/list1"/>
    <dgm:cxn modelId="{028178E0-4F6A-4A44-9E1B-3D03DD529714}" type="presParOf" srcId="{11A8F14B-8834-46AC-8669-27117BBD3863}" destId="{BA617BFB-3885-4DC2-BD34-E5FBD028F074}" srcOrd="20" destOrd="0" presId="urn:microsoft.com/office/officeart/2005/8/layout/list1"/>
    <dgm:cxn modelId="{0D976327-1B59-4FF0-B7BB-724FC5410C20}" type="presParOf" srcId="{BA617BFB-3885-4DC2-BD34-E5FBD028F074}" destId="{76F5283D-36F6-4D11-BC98-7F517CDBB16C}" srcOrd="0" destOrd="0" presId="urn:microsoft.com/office/officeart/2005/8/layout/list1"/>
    <dgm:cxn modelId="{BA0E7987-AE31-4150-8BDF-C602714C0401}" type="presParOf" srcId="{BA617BFB-3885-4DC2-BD34-E5FBD028F074}" destId="{5D0E7FE0-475E-4547-8558-9C24E30543BD}" srcOrd="1" destOrd="0" presId="urn:microsoft.com/office/officeart/2005/8/layout/list1"/>
    <dgm:cxn modelId="{ED8B556E-02C5-4C6B-AB0C-AE2DF8D9FDF0}" type="presParOf" srcId="{11A8F14B-8834-46AC-8669-27117BBD3863}" destId="{8FF156CF-CF2C-4546-973F-AF82F7FBF938}" srcOrd="21" destOrd="0" presId="urn:microsoft.com/office/officeart/2005/8/layout/list1"/>
    <dgm:cxn modelId="{01CC6966-5CB0-429A-B505-EC777A7EE809}" type="presParOf" srcId="{11A8F14B-8834-46AC-8669-27117BBD3863}" destId="{D80AC04E-B1DE-458D-BA03-F359D423C988}"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FE8D06-1297-4E1A-9EE5-29385E03EDC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338D2B0-BBEC-4C15-BC51-2AD36E7FFB91}">
      <dgm:prSet phldrT="[Text]" custT="1"/>
      <dgm:spPr/>
      <dgm:t>
        <a:bodyPr/>
        <a:lstStyle/>
        <a:p>
          <a:pPr algn="ctr"/>
          <a:r>
            <a:rPr lang="en-US" sz="1600" b="1" dirty="0" smtClean="0"/>
            <a:t>Identity Thieves</a:t>
          </a:r>
        </a:p>
        <a:p>
          <a:pPr algn="ctr"/>
          <a:r>
            <a:rPr lang="en-US" sz="1600" dirty="0" smtClean="0"/>
            <a:t>People who obtain unauthorized access to your personal information—such as your FSUID, SSN, bank accounts and passwords.  They use this to commit crimes such as fraud or theft.</a:t>
          </a:r>
          <a:endParaRPr lang="en-US" sz="1600" dirty="0"/>
        </a:p>
      </dgm:t>
    </dgm:pt>
    <dgm:pt modelId="{7A1FF817-9B11-4FA3-A532-AD776C36AAD3}" type="parTrans" cxnId="{8016DC89-A3A3-4F55-8C91-2837984D6CC8}">
      <dgm:prSet/>
      <dgm:spPr/>
      <dgm:t>
        <a:bodyPr/>
        <a:lstStyle/>
        <a:p>
          <a:endParaRPr lang="en-US"/>
        </a:p>
      </dgm:t>
    </dgm:pt>
    <dgm:pt modelId="{123BA92A-C4D8-42B6-BDEE-F86DCA612A33}" type="sibTrans" cxnId="{8016DC89-A3A3-4F55-8C91-2837984D6CC8}">
      <dgm:prSet/>
      <dgm:spPr/>
      <dgm:t>
        <a:bodyPr/>
        <a:lstStyle/>
        <a:p>
          <a:endParaRPr lang="en-US"/>
        </a:p>
      </dgm:t>
    </dgm:pt>
    <dgm:pt modelId="{FE90CDEF-9A16-4172-B4D4-959831B989A3}">
      <dgm:prSet phldrT="[Text]" custT="1"/>
      <dgm:spPr/>
      <dgm:t>
        <a:bodyPr/>
        <a:lstStyle/>
        <a:p>
          <a:r>
            <a:rPr lang="en-US" sz="1600" b="1" dirty="0" smtClean="0">
              <a:latin typeface="Futura Book" pitchFamily="34" charset="0"/>
            </a:rPr>
            <a:t>Hackers</a:t>
          </a:r>
        </a:p>
        <a:p>
          <a:r>
            <a:rPr lang="en-US" sz="1600" b="0" dirty="0" smtClean="0">
              <a:latin typeface="Futura Book"/>
            </a:rPr>
            <a:t>Hackers are people </a:t>
          </a:r>
          <a:r>
            <a:rPr lang="en-US" sz="1600" b="0" i="0" dirty="0" smtClean="0">
              <a:latin typeface="Futura Book"/>
            </a:rPr>
            <a:t>who secretly get access to a computer system in order to steal information or cause damage.</a:t>
          </a:r>
          <a:endParaRPr lang="en-US" sz="1600" dirty="0"/>
        </a:p>
      </dgm:t>
    </dgm:pt>
    <dgm:pt modelId="{1288F03A-A502-463F-98AA-DF0A73CF5712}" type="parTrans" cxnId="{97CEBFB7-BC98-4416-9E17-D75DD013BFCD}">
      <dgm:prSet/>
      <dgm:spPr/>
      <dgm:t>
        <a:bodyPr/>
        <a:lstStyle/>
        <a:p>
          <a:endParaRPr lang="en-US"/>
        </a:p>
      </dgm:t>
    </dgm:pt>
    <dgm:pt modelId="{0749D069-8159-442D-8AA2-097A3032FC02}" type="sibTrans" cxnId="{97CEBFB7-BC98-4416-9E17-D75DD013BFCD}">
      <dgm:prSet/>
      <dgm:spPr/>
      <dgm:t>
        <a:bodyPr/>
        <a:lstStyle/>
        <a:p>
          <a:endParaRPr lang="en-US"/>
        </a:p>
      </dgm:t>
    </dgm:pt>
    <dgm:pt modelId="{FEE46E80-D24F-4E41-BFD3-6A8C578E800E}">
      <dgm:prSet phldrT="[Text]" custT="1"/>
      <dgm:spPr/>
      <dgm:t>
        <a:bodyPr/>
        <a:lstStyle/>
        <a:p>
          <a:r>
            <a:rPr lang="en-US" sz="1600" b="1" dirty="0" smtClean="0">
              <a:latin typeface="Futura Book" pitchFamily="34" charset="0"/>
            </a:rPr>
            <a:t>Malware</a:t>
          </a:r>
        </a:p>
        <a:p>
          <a:r>
            <a:rPr lang="en-US" sz="1600" b="0" i="0" dirty="0" smtClean="0">
              <a:latin typeface="Futura Book"/>
            </a:rPr>
            <a:t>Malware (short for "malicious software") is any program or file that is harmful to a computer user, including computer viruses, worms, Trojans and spyware. </a:t>
          </a:r>
          <a:endParaRPr lang="en-US" sz="1600" dirty="0"/>
        </a:p>
      </dgm:t>
    </dgm:pt>
    <dgm:pt modelId="{3FFFA0AB-0B16-4E3B-935F-38972D824625}" type="parTrans" cxnId="{C0F4DD5F-ED8C-49B9-96EC-F0D4605C431E}">
      <dgm:prSet/>
      <dgm:spPr/>
      <dgm:t>
        <a:bodyPr/>
        <a:lstStyle/>
        <a:p>
          <a:endParaRPr lang="en-US"/>
        </a:p>
      </dgm:t>
    </dgm:pt>
    <dgm:pt modelId="{D126634A-8A03-4810-BBFD-2976DD5EE569}" type="sibTrans" cxnId="{C0F4DD5F-ED8C-49B9-96EC-F0D4605C431E}">
      <dgm:prSet/>
      <dgm:spPr/>
      <dgm:t>
        <a:bodyPr/>
        <a:lstStyle/>
        <a:p>
          <a:endParaRPr lang="en-US"/>
        </a:p>
      </dgm:t>
    </dgm:pt>
    <dgm:pt modelId="{3C076BF9-78F6-4293-B571-FF8FEFBF474E}">
      <dgm:prSet phldrT="[Text]" custT="1"/>
      <dgm:spPr/>
      <dgm:t>
        <a:bodyPr/>
        <a:lstStyle/>
        <a:p>
          <a:r>
            <a:rPr lang="en-US" sz="1600" b="1" dirty="0" smtClean="0">
              <a:latin typeface="Futura Book" pitchFamily="34" charset="0"/>
            </a:rPr>
            <a:t>Phishing</a:t>
          </a:r>
        </a:p>
        <a:p>
          <a:r>
            <a:rPr lang="en-US" sz="1600" b="0" i="0" dirty="0" smtClean="0"/>
            <a:t>Phishing steals personal information by tricking you into clicking a link or entering your username &amp; password. Phishing comes in many forms: emails, phone calls, website downloads.</a:t>
          </a:r>
          <a:endParaRPr lang="en-US" sz="1600" dirty="0"/>
        </a:p>
      </dgm:t>
    </dgm:pt>
    <dgm:pt modelId="{0B2CEF90-883B-4056-9CC9-0B322F279E9B}" type="parTrans" cxnId="{9BE262E6-4213-4B1F-BFE9-95AAC12BCBEA}">
      <dgm:prSet/>
      <dgm:spPr/>
      <dgm:t>
        <a:bodyPr/>
        <a:lstStyle/>
        <a:p>
          <a:endParaRPr lang="en-US"/>
        </a:p>
      </dgm:t>
    </dgm:pt>
    <dgm:pt modelId="{8680EA1E-90BD-4675-8883-5680437BCEDD}" type="sibTrans" cxnId="{9BE262E6-4213-4B1F-BFE9-95AAC12BCBEA}">
      <dgm:prSet/>
      <dgm:spPr/>
      <dgm:t>
        <a:bodyPr/>
        <a:lstStyle/>
        <a:p>
          <a:endParaRPr lang="en-US"/>
        </a:p>
      </dgm:t>
    </dgm:pt>
    <dgm:pt modelId="{1450E40D-AD8D-4D46-802D-5ACCF032867B}" type="pres">
      <dgm:prSet presAssocID="{5BFE8D06-1297-4E1A-9EE5-29385E03EDCB}" presName="diagram" presStyleCnt="0">
        <dgm:presLayoutVars>
          <dgm:dir/>
          <dgm:resizeHandles val="exact"/>
        </dgm:presLayoutVars>
      </dgm:prSet>
      <dgm:spPr/>
      <dgm:t>
        <a:bodyPr/>
        <a:lstStyle/>
        <a:p>
          <a:endParaRPr lang="en-US"/>
        </a:p>
      </dgm:t>
    </dgm:pt>
    <dgm:pt modelId="{76D00B6C-77CB-40F2-A580-03EB17CF765A}" type="pres">
      <dgm:prSet presAssocID="{8338D2B0-BBEC-4C15-BC51-2AD36E7FFB91}" presName="node" presStyleLbl="node1" presStyleIdx="0" presStyleCnt="4">
        <dgm:presLayoutVars>
          <dgm:bulletEnabled val="1"/>
        </dgm:presLayoutVars>
      </dgm:prSet>
      <dgm:spPr/>
      <dgm:t>
        <a:bodyPr/>
        <a:lstStyle/>
        <a:p>
          <a:endParaRPr lang="en-US"/>
        </a:p>
      </dgm:t>
    </dgm:pt>
    <dgm:pt modelId="{6592D69C-D3AA-4B40-8EAB-5913C7911994}" type="pres">
      <dgm:prSet presAssocID="{123BA92A-C4D8-42B6-BDEE-F86DCA612A33}" presName="sibTrans" presStyleCnt="0"/>
      <dgm:spPr/>
    </dgm:pt>
    <dgm:pt modelId="{7A8B8C70-0F92-48B1-BD3D-276A0BC8D271}" type="pres">
      <dgm:prSet presAssocID="{FE90CDEF-9A16-4172-B4D4-959831B989A3}" presName="node" presStyleLbl="node1" presStyleIdx="1" presStyleCnt="4">
        <dgm:presLayoutVars>
          <dgm:bulletEnabled val="1"/>
        </dgm:presLayoutVars>
      </dgm:prSet>
      <dgm:spPr/>
      <dgm:t>
        <a:bodyPr/>
        <a:lstStyle/>
        <a:p>
          <a:endParaRPr lang="en-US"/>
        </a:p>
      </dgm:t>
    </dgm:pt>
    <dgm:pt modelId="{0396D427-F0D8-4EFD-8692-67B92698348B}" type="pres">
      <dgm:prSet presAssocID="{0749D069-8159-442D-8AA2-097A3032FC02}" presName="sibTrans" presStyleCnt="0"/>
      <dgm:spPr/>
    </dgm:pt>
    <dgm:pt modelId="{B585E0D8-2B01-4927-B13B-DAC0855656B9}" type="pres">
      <dgm:prSet presAssocID="{FEE46E80-D24F-4E41-BFD3-6A8C578E800E}" presName="node" presStyleLbl="node1" presStyleIdx="2" presStyleCnt="4">
        <dgm:presLayoutVars>
          <dgm:bulletEnabled val="1"/>
        </dgm:presLayoutVars>
      </dgm:prSet>
      <dgm:spPr/>
      <dgm:t>
        <a:bodyPr/>
        <a:lstStyle/>
        <a:p>
          <a:endParaRPr lang="en-US"/>
        </a:p>
      </dgm:t>
    </dgm:pt>
    <dgm:pt modelId="{5F1D2A35-72DF-433A-860A-D908A86C46CD}" type="pres">
      <dgm:prSet presAssocID="{D126634A-8A03-4810-BBFD-2976DD5EE569}" presName="sibTrans" presStyleCnt="0"/>
      <dgm:spPr/>
    </dgm:pt>
    <dgm:pt modelId="{F75FA0DA-D660-4322-B61F-D084384D7527}" type="pres">
      <dgm:prSet presAssocID="{3C076BF9-78F6-4293-B571-FF8FEFBF474E}" presName="node" presStyleLbl="node1" presStyleIdx="3" presStyleCnt="4">
        <dgm:presLayoutVars>
          <dgm:bulletEnabled val="1"/>
        </dgm:presLayoutVars>
      </dgm:prSet>
      <dgm:spPr/>
      <dgm:t>
        <a:bodyPr/>
        <a:lstStyle/>
        <a:p>
          <a:endParaRPr lang="en-US"/>
        </a:p>
      </dgm:t>
    </dgm:pt>
  </dgm:ptLst>
  <dgm:cxnLst>
    <dgm:cxn modelId="{834E09E7-0B33-481B-8898-DA97E188BAB1}" type="presOf" srcId="{FE90CDEF-9A16-4172-B4D4-959831B989A3}" destId="{7A8B8C70-0F92-48B1-BD3D-276A0BC8D271}" srcOrd="0" destOrd="0" presId="urn:microsoft.com/office/officeart/2005/8/layout/default"/>
    <dgm:cxn modelId="{8016DC89-A3A3-4F55-8C91-2837984D6CC8}" srcId="{5BFE8D06-1297-4E1A-9EE5-29385E03EDCB}" destId="{8338D2B0-BBEC-4C15-BC51-2AD36E7FFB91}" srcOrd="0" destOrd="0" parTransId="{7A1FF817-9B11-4FA3-A532-AD776C36AAD3}" sibTransId="{123BA92A-C4D8-42B6-BDEE-F86DCA612A33}"/>
    <dgm:cxn modelId="{97CEBFB7-BC98-4416-9E17-D75DD013BFCD}" srcId="{5BFE8D06-1297-4E1A-9EE5-29385E03EDCB}" destId="{FE90CDEF-9A16-4172-B4D4-959831B989A3}" srcOrd="1" destOrd="0" parTransId="{1288F03A-A502-463F-98AA-DF0A73CF5712}" sibTransId="{0749D069-8159-442D-8AA2-097A3032FC02}"/>
    <dgm:cxn modelId="{BDB58794-7FFE-4AED-932A-7D27557E94D9}" type="presOf" srcId="{FEE46E80-D24F-4E41-BFD3-6A8C578E800E}" destId="{B585E0D8-2B01-4927-B13B-DAC0855656B9}" srcOrd="0" destOrd="0" presId="urn:microsoft.com/office/officeart/2005/8/layout/default"/>
    <dgm:cxn modelId="{FE55B9A6-8588-47C2-8439-D43EC7B9C0BD}" type="presOf" srcId="{5BFE8D06-1297-4E1A-9EE5-29385E03EDCB}" destId="{1450E40D-AD8D-4D46-802D-5ACCF032867B}" srcOrd="0" destOrd="0" presId="urn:microsoft.com/office/officeart/2005/8/layout/default"/>
    <dgm:cxn modelId="{9DB0C8A7-B404-4BA0-9131-BFB538F775D0}" type="presOf" srcId="{3C076BF9-78F6-4293-B571-FF8FEFBF474E}" destId="{F75FA0DA-D660-4322-B61F-D084384D7527}" srcOrd="0" destOrd="0" presId="urn:microsoft.com/office/officeart/2005/8/layout/default"/>
    <dgm:cxn modelId="{9BE262E6-4213-4B1F-BFE9-95AAC12BCBEA}" srcId="{5BFE8D06-1297-4E1A-9EE5-29385E03EDCB}" destId="{3C076BF9-78F6-4293-B571-FF8FEFBF474E}" srcOrd="3" destOrd="0" parTransId="{0B2CEF90-883B-4056-9CC9-0B322F279E9B}" sibTransId="{8680EA1E-90BD-4675-8883-5680437BCEDD}"/>
    <dgm:cxn modelId="{47E493C1-312B-4824-8DFA-CC555BFA47C2}" type="presOf" srcId="{8338D2B0-BBEC-4C15-BC51-2AD36E7FFB91}" destId="{76D00B6C-77CB-40F2-A580-03EB17CF765A}" srcOrd="0" destOrd="0" presId="urn:microsoft.com/office/officeart/2005/8/layout/default"/>
    <dgm:cxn modelId="{C0F4DD5F-ED8C-49B9-96EC-F0D4605C431E}" srcId="{5BFE8D06-1297-4E1A-9EE5-29385E03EDCB}" destId="{FEE46E80-D24F-4E41-BFD3-6A8C578E800E}" srcOrd="2" destOrd="0" parTransId="{3FFFA0AB-0B16-4E3B-935F-38972D824625}" sibTransId="{D126634A-8A03-4810-BBFD-2976DD5EE569}"/>
    <dgm:cxn modelId="{998F27D9-47C9-4001-90AE-74DF7E00817B}" type="presParOf" srcId="{1450E40D-AD8D-4D46-802D-5ACCF032867B}" destId="{76D00B6C-77CB-40F2-A580-03EB17CF765A}" srcOrd="0" destOrd="0" presId="urn:microsoft.com/office/officeart/2005/8/layout/default"/>
    <dgm:cxn modelId="{8A4F8588-AAC2-46DE-A7E0-E3D012118FB1}" type="presParOf" srcId="{1450E40D-AD8D-4D46-802D-5ACCF032867B}" destId="{6592D69C-D3AA-4B40-8EAB-5913C7911994}" srcOrd="1" destOrd="0" presId="urn:microsoft.com/office/officeart/2005/8/layout/default"/>
    <dgm:cxn modelId="{4E9A166F-5F10-46F4-96FB-768DB4354338}" type="presParOf" srcId="{1450E40D-AD8D-4D46-802D-5ACCF032867B}" destId="{7A8B8C70-0F92-48B1-BD3D-276A0BC8D271}" srcOrd="2" destOrd="0" presId="urn:microsoft.com/office/officeart/2005/8/layout/default"/>
    <dgm:cxn modelId="{1FDE65D0-6405-4DD4-B5E9-B98FBA603DBA}" type="presParOf" srcId="{1450E40D-AD8D-4D46-802D-5ACCF032867B}" destId="{0396D427-F0D8-4EFD-8692-67B92698348B}" srcOrd="3" destOrd="0" presId="urn:microsoft.com/office/officeart/2005/8/layout/default"/>
    <dgm:cxn modelId="{F1BDA605-DE38-4E91-8119-C00BCFAB2324}" type="presParOf" srcId="{1450E40D-AD8D-4D46-802D-5ACCF032867B}" destId="{B585E0D8-2B01-4927-B13B-DAC0855656B9}" srcOrd="4" destOrd="0" presId="urn:microsoft.com/office/officeart/2005/8/layout/default"/>
    <dgm:cxn modelId="{655AC4C0-DEF1-490B-82ED-7223A179F880}" type="presParOf" srcId="{1450E40D-AD8D-4D46-802D-5ACCF032867B}" destId="{5F1D2A35-72DF-433A-860A-D908A86C46CD}" srcOrd="5" destOrd="0" presId="urn:microsoft.com/office/officeart/2005/8/layout/default"/>
    <dgm:cxn modelId="{DC66C7F2-21EC-4D2D-BD5A-CADD0A71C7D2}" type="presParOf" srcId="{1450E40D-AD8D-4D46-802D-5ACCF032867B}" destId="{F75FA0DA-D660-4322-B61F-D084384D7527}" srcOrd="6"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9B4F1A-8B1D-4E08-8083-70D1A62AE3AD}"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BAAF12CE-7FC9-404B-8AB7-6F05E9BF4349}">
      <dgm:prSet phldrT="[Text]"/>
      <dgm:spPr/>
      <dgm:t>
        <a:bodyPr/>
        <a:lstStyle/>
        <a:p>
          <a:r>
            <a:rPr lang="en-US" dirty="0" smtClean="0"/>
            <a:t>Job Hindrances</a:t>
          </a:r>
          <a:endParaRPr lang="en-US" dirty="0"/>
        </a:p>
      </dgm:t>
    </dgm:pt>
    <dgm:pt modelId="{92C45D61-DC2B-41BB-B10D-E2708A160C4C}" type="parTrans" cxnId="{FE6E537C-EE5D-4EB0-B5F6-EDEE46604D03}">
      <dgm:prSet/>
      <dgm:spPr/>
      <dgm:t>
        <a:bodyPr/>
        <a:lstStyle/>
        <a:p>
          <a:endParaRPr lang="en-US"/>
        </a:p>
      </dgm:t>
    </dgm:pt>
    <dgm:pt modelId="{F7AA8B5D-B750-49CF-8D8C-FFF7A855B5D7}" type="sibTrans" cxnId="{FE6E537C-EE5D-4EB0-B5F6-EDEE46604D03}">
      <dgm:prSet/>
      <dgm:spPr/>
      <dgm:t>
        <a:bodyPr/>
        <a:lstStyle/>
        <a:p>
          <a:endParaRPr lang="en-US"/>
        </a:p>
      </dgm:t>
    </dgm:pt>
    <dgm:pt modelId="{BC286179-8EA6-41C9-B1D8-BE4172F59222}">
      <dgm:prSet phldrT="[Text]"/>
      <dgm:spPr/>
      <dgm:t>
        <a:bodyPr/>
        <a:lstStyle/>
        <a:p>
          <a:r>
            <a:rPr lang="en-US" b="0" dirty="0" smtClean="0">
              <a:latin typeface="Futura Book" pitchFamily="34" charset="0"/>
            </a:rPr>
            <a:t>Loss of access to campus computing network</a:t>
          </a:r>
          <a:endParaRPr lang="en-US" dirty="0"/>
        </a:p>
      </dgm:t>
    </dgm:pt>
    <dgm:pt modelId="{8981D667-1654-4C09-BACB-B162E0418CD9}" type="parTrans" cxnId="{F6D25BC3-C55B-4BD8-9E34-B5797D7CBA73}">
      <dgm:prSet/>
      <dgm:spPr/>
      <dgm:t>
        <a:bodyPr/>
        <a:lstStyle/>
        <a:p>
          <a:endParaRPr lang="en-US"/>
        </a:p>
      </dgm:t>
    </dgm:pt>
    <dgm:pt modelId="{E711B555-DF3A-4631-95AF-D3EFCB30140E}" type="sibTrans" cxnId="{F6D25BC3-C55B-4BD8-9E34-B5797D7CBA73}">
      <dgm:prSet/>
      <dgm:spPr/>
      <dgm:t>
        <a:bodyPr/>
        <a:lstStyle/>
        <a:p>
          <a:endParaRPr lang="en-US"/>
        </a:p>
      </dgm:t>
    </dgm:pt>
    <dgm:pt modelId="{03AE47E5-5FEF-4A1E-A3DE-C3E71BC1EBCD}">
      <dgm:prSet phldrT="[Text]"/>
      <dgm:spPr/>
      <dgm:t>
        <a:bodyPr/>
        <a:lstStyle/>
        <a:p>
          <a:r>
            <a:rPr lang="en-US" dirty="0" smtClean="0"/>
            <a:t>Data Loss</a:t>
          </a:r>
          <a:endParaRPr lang="en-US" dirty="0"/>
        </a:p>
      </dgm:t>
    </dgm:pt>
    <dgm:pt modelId="{1232E4EB-8D0E-41D6-8140-BE0FB28C3E1C}" type="parTrans" cxnId="{0AEBA5A2-A5BD-413D-B077-FCD6B92CBB3C}">
      <dgm:prSet/>
      <dgm:spPr/>
      <dgm:t>
        <a:bodyPr/>
        <a:lstStyle/>
        <a:p>
          <a:endParaRPr lang="en-US"/>
        </a:p>
      </dgm:t>
    </dgm:pt>
    <dgm:pt modelId="{58684860-2380-4677-9FE2-322F0A6554E0}" type="sibTrans" cxnId="{0AEBA5A2-A5BD-413D-B077-FCD6B92CBB3C}">
      <dgm:prSet/>
      <dgm:spPr/>
      <dgm:t>
        <a:bodyPr/>
        <a:lstStyle/>
        <a:p>
          <a:endParaRPr lang="en-US"/>
        </a:p>
      </dgm:t>
    </dgm:pt>
    <dgm:pt modelId="{B8D7BF42-E887-44AD-BB9D-176D3A7B1D9F}">
      <dgm:prSet phldrT="[Text]"/>
      <dgm:spPr/>
      <dgm:t>
        <a:bodyPr/>
        <a:lstStyle/>
        <a:p>
          <a:r>
            <a:rPr lang="en-US" b="0" dirty="0" smtClean="0">
              <a:latin typeface="Futura Book" pitchFamily="34" charset="0"/>
            </a:rPr>
            <a:t>Loss of confidentiality and integrity</a:t>
          </a:r>
          <a:endParaRPr lang="en-US" dirty="0"/>
        </a:p>
      </dgm:t>
    </dgm:pt>
    <dgm:pt modelId="{98E95D68-C5C0-4F6A-B5A9-AD69CB42AF0E}" type="parTrans" cxnId="{7F5EA413-7F70-4645-B14F-C5739096E166}">
      <dgm:prSet/>
      <dgm:spPr/>
      <dgm:t>
        <a:bodyPr/>
        <a:lstStyle/>
        <a:p>
          <a:endParaRPr lang="en-US"/>
        </a:p>
      </dgm:t>
    </dgm:pt>
    <dgm:pt modelId="{ABB8705A-6EBD-49BD-BEE5-906104FC5807}" type="sibTrans" cxnId="{7F5EA413-7F70-4645-B14F-C5739096E166}">
      <dgm:prSet/>
      <dgm:spPr/>
      <dgm:t>
        <a:bodyPr/>
        <a:lstStyle/>
        <a:p>
          <a:endParaRPr lang="en-US"/>
        </a:p>
      </dgm:t>
    </dgm:pt>
    <dgm:pt modelId="{CCD31D79-043D-467D-B4D7-C8EC7E1E2698}">
      <dgm:prSet/>
      <dgm:spPr/>
      <dgm:t>
        <a:bodyPr/>
        <a:lstStyle/>
        <a:p>
          <a:r>
            <a:rPr lang="en-US" dirty="0" smtClean="0"/>
            <a:t>Disciplinary Actions</a:t>
          </a:r>
          <a:endParaRPr lang="en-US" dirty="0"/>
        </a:p>
      </dgm:t>
    </dgm:pt>
    <dgm:pt modelId="{F0B19421-2975-458E-957A-7A42AC9F6D72}" type="parTrans" cxnId="{C5E24592-DD43-4AE3-B958-7204C9EA13F2}">
      <dgm:prSet/>
      <dgm:spPr/>
      <dgm:t>
        <a:bodyPr/>
        <a:lstStyle/>
        <a:p>
          <a:endParaRPr lang="en-US"/>
        </a:p>
      </dgm:t>
    </dgm:pt>
    <dgm:pt modelId="{121AF369-07B1-4E3E-B6B8-51558F3A47E2}" type="sibTrans" cxnId="{C5E24592-DD43-4AE3-B958-7204C9EA13F2}">
      <dgm:prSet/>
      <dgm:spPr/>
      <dgm:t>
        <a:bodyPr/>
        <a:lstStyle/>
        <a:p>
          <a:endParaRPr lang="en-US"/>
        </a:p>
      </dgm:t>
    </dgm:pt>
    <dgm:pt modelId="{492AA613-A224-4782-AD7E-D7C6B0DC044D}">
      <dgm:prSet/>
      <dgm:spPr/>
      <dgm:t>
        <a:bodyPr/>
        <a:lstStyle/>
        <a:p>
          <a:r>
            <a:rPr lang="en-US" b="0" dirty="0" smtClean="0">
              <a:latin typeface="Futura Book" pitchFamily="34" charset="0"/>
            </a:rPr>
            <a:t>Lawsuits</a:t>
          </a:r>
          <a:endParaRPr lang="en-US" dirty="0"/>
        </a:p>
      </dgm:t>
    </dgm:pt>
    <dgm:pt modelId="{6BD4EA5B-B45B-4E51-A7DB-A4E24830980E}" type="parTrans" cxnId="{1D8E7722-5384-4E8F-9938-61903D2B42A7}">
      <dgm:prSet/>
      <dgm:spPr/>
      <dgm:t>
        <a:bodyPr/>
        <a:lstStyle/>
        <a:p>
          <a:endParaRPr lang="en-US"/>
        </a:p>
      </dgm:t>
    </dgm:pt>
    <dgm:pt modelId="{5F086583-3749-4F4E-B7C8-60D72CF37A50}" type="sibTrans" cxnId="{1D8E7722-5384-4E8F-9938-61903D2B42A7}">
      <dgm:prSet/>
      <dgm:spPr/>
      <dgm:t>
        <a:bodyPr/>
        <a:lstStyle/>
        <a:p>
          <a:endParaRPr lang="en-US"/>
        </a:p>
      </dgm:t>
    </dgm:pt>
    <dgm:pt modelId="{BCEBE3C6-9219-4A80-A981-5B09953C259B}">
      <dgm:prSet/>
      <dgm:spPr/>
      <dgm:t>
        <a:bodyPr/>
        <a:lstStyle/>
        <a:p>
          <a:r>
            <a:rPr lang="en-US" b="0" dirty="0" smtClean="0">
              <a:latin typeface="Futura Book" pitchFamily="34" charset="0"/>
            </a:rPr>
            <a:t>Loss of public trust</a:t>
          </a:r>
          <a:endParaRPr lang="en-US" dirty="0"/>
        </a:p>
      </dgm:t>
    </dgm:pt>
    <dgm:pt modelId="{EE013EB2-564B-4A6B-A685-C43BA0AB9767}" type="parTrans" cxnId="{2F18E1A1-A871-43F1-BBDE-55E2844B921F}">
      <dgm:prSet/>
      <dgm:spPr/>
      <dgm:t>
        <a:bodyPr/>
        <a:lstStyle/>
        <a:p>
          <a:endParaRPr lang="en-US"/>
        </a:p>
      </dgm:t>
    </dgm:pt>
    <dgm:pt modelId="{7C3CF22C-A595-4242-A8EE-BF0A9BEA67C6}" type="sibTrans" cxnId="{2F18E1A1-A871-43F1-BBDE-55E2844B921F}">
      <dgm:prSet/>
      <dgm:spPr/>
      <dgm:t>
        <a:bodyPr/>
        <a:lstStyle/>
        <a:p>
          <a:endParaRPr lang="en-US"/>
        </a:p>
      </dgm:t>
    </dgm:pt>
    <dgm:pt modelId="{680AD3AB-FC13-4BBD-84BB-C9A246A0E85A}">
      <dgm:prSet/>
      <dgm:spPr/>
      <dgm:t>
        <a:bodyPr/>
        <a:lstStyle/>
        <a:p>
          <a:r>
            <a:rPr lang="en-US" b="0" dirty="0" smtClean="0">
              <a:latin typeface="Futura Book" pitchFamily="34" charset="0"/>
            </a:rPr>
            <a:t>Loss of grant opportunities</a:t>
          </a:r>
          <a:endParaRPr lang="en-US" dirty="0"/>
        </a:p>
      </dgm:t>
    </dgm:pt>
    <dgm:pt modelId="{9807FE27-E4E8-4E54-B2FA-47AF7CFC0EE8}" type="parTrans" cxnId="{CBF5075A-75CA-4DF7-BA97-FC8E3DEBEDF4}">
      <dgm:prSet/>
      <dgm:spPr/>
      <dgm:t>
        <a:bodyPr/>
        <a:lstStyle/>
        <a:p>
          <a:endParaRPr lang="en-US"/>
        </a:p>
      </dgm:t>
    </dgm:pt>
    <dgm:pt modelId="{6D8C77CE-A3A0-4589-A5C9-80C5FE53D6A2}" type="sibTrans" cxnId="{CBF5075A-75CA-4DF7-BA97-FC8E3DEBEDF4}">
      <dgm:prSet/>
      <dgm:spPr/>
      <dgm:t>
        <a:bodyPr/>
        <a:lstStyle/>
        <a:p>
          <a:endParaRPr lang="en-US"/>
        </a:p>
      </dgm:t>
    </dgm:pt>
    <dgm:pt modelId="{827CC289-C610-4EF4-8242-DDFC426925F3}">
      <dgm:prSet/>
      <dgm:spPr/>
      <dgm:t>
        <a:bodyPr/>
        <a:lstStyle/>
        <a:p>
          <a:r>
            <a:rPr lang="en-US" b="0" dirty="0" smtClean="0">
              <a:latin typeface="Futura Book" pitchFamily="34" charset="0"/>
            </a:rPr>
            <a:t>Prosecution</a:t>
          </a:r>
          <a:endParaRPr lang="en-US" dirty="0"/>
        </a:p>
      </dgm:t>
    </dgm:pt>
    <dgm:pt modelId="{03A2608D-4020-439B-AD03-74B4E54D180D}" type="parTrans" cxnId="{3F0EE38E-297F-4708-BCB5-265CCC520545}">
      <dgm:prSet/>
      <dgm:spPr/>
      <dgm:t>
        <a:bodyPr/>
        <a:lstStyle/>
        <a:p>
          <a:endParaRPr lang="en-US"/>
        </a:p>
      </dgm:t>
    </dgm:pt>
    <dgm:pt modelId="{A3F7BFB1-3EDD-4057-B06F-1888E9E41217}" type="sibTrans" cxnId="{3F0EE38E-297F-4708-BCB5-265CCC520545}">
      <dgm:prSet/>
      <dgm:spPr/>
      <dgm:t>
        <a:bodyPr/>
        <a:lstStyle/>
        <a:p>
          <a:endParaRPr lang="en-US"/>
        </a:p>
      </dgm:t>
    </dgm:pt>
    <dgm:pt modelId="{85385882-7686-4939-A7DB-C3744B8F2CAF}">
      <dgm:prSet/>
      <dgm:spPr/>
      <dgm:t>
        <a:bodyPr/>
        <a:lstStyle/>
        <a:p>
          <a:r>
            <a:rPr lang="en-US" b="0" dirty="0" smtClean="0">
              <a:latin typeface="Futura Book" pitchFamily="34" charset="0"/>
            </a:rPr>
            <a:t>Internal disciplinary action</a:t>
          </a:r>
          <a:endParaRPr lang="en-US" dirty="0"/>
        </a:p>
      </dgm:t>
    </dgm:pt>
    <dgm:pt modelId="{88B03125-1BD9-474C-82F8-018C297D4C64}" type="parTrans" cxnId="{6E2FA902-C785-4224-B117-6D9F3AC314EB}">
      <dgm:prSet/>
      <dgm:spPr/>
      <dgm:t>
        <a:bodyPr/>
        <a:lstStyle/>
        <a:p>
          <a:endParaRPr lang="en-US"/>
        </a:p>
      </dgm:t>
    </dgm:pt>
    <dgm:pt modelId="{FC3B1FBC-C2A6-4D0A-BD17-99F4C74990EB}" type="sibTrans" cxnId="{6E2FA902-C785-4224-B117-6D9F3AC314EB}">
      <dgm:prSet/>
      <dgm:spPr/>
      <dgm:t>
        <a:bodyPr/>
        <a:lstStyle/>
        <a:p>
          <a:endParaRPr lang="en-US"/>
        </a:p>
      </dgm:t>
    </dgm:pt>
    <dgm:pt modelId="{F5B85947-223B-4C88-BBC3-B8FED31C5154}">
      <dgm:prSet/>
      <dgm:spPr/>
      <dgm:t>
        <a:bodyPr/>
        <a:lstStyle/>
        <a:p>
          <a:r>
            <a:rPr lang="en-US" b="0" dirty="0" smtClean="0">
              <a:latin typeface="Futura Book" pitchFamily="34" charset="0"/>
            </a:rPr>
            <a:t>Termination of employment</a:t>
          </a:r>
          <a:endParaRPr lang="en-US" dirty="0"/>
        </a:p>
      </dgm:t>
    </dgm:pt>
    <dgm:pt modelId="{5821D1D1-419D-4F4D-BC07-B38A11425F91}" type="parTrans" cxnId="{99A4095B-5532-4E16-803C-54811E329A16}">
      <dgm:prSet/>
      <dgm:spPr/>
      <dgm:t>
        <a:bodyPr/>
        <a:lstStyle/>
        <a:p>
          <a:endParaRPr lang="en-US"/>
        </a:p>
      </dgm:t>
    </dgm:pt>
    <dgm:pt modelId="{DDCF065F-49FD-4D15-8367-9743F0D96E51}" type="sibTrans" cxnId="{99A4095B-5532-4E16-803C-54811E329A16}">
      <dgm:prSet/>
      <dgm:spPr/>
      <dgm:t>
        <a:bodyPr/>
        <a:lstStyle/>
        <a:p>
          <a:endParaRPr lang="en-US"/>
        </a:p>
      </dgm:t>
    </dgm:pt>
    <dgm:pt modelId="{45032133-4DEE-4537-80C1-F6D5AD8E311E}">
      <dgm:prSet phldrT="[Text]"/>
      <dgm:spPr/>
      <dgm:t>
        <a:bodyPr/>
        <a:lstStyle/>
        <a:p>
          <a:r>
            <a:rPr lang="en-US" b="0" dirty="0" smtClean="0">
              <a:latin typeface="Futura Book" pitchFamily="34" charset="0"/>
            </a:rPr>
            <a:t>Loss of valuable university info or research</a:t>
          </a:r>
          <a:endParaRPr lang="en-US" dirty="0"/>
        </a:p>
      </dgm:t>
    </dgm:pt>
    <dgm:pt modelId="{4DADB6C2-E6D4-48BB-A2BD-E9CE071A72B1}" type="parTrans" cxnId="{4B939A4D-337D-4D91-A4C7-BDF778DEFD84}">
      <dgm:prSet/>
      <dgm:spPr/>
      <dgm:t>
        <a:bodyPr/>
        <a:lstStyle/>
        <a:p>
          <a:endParaRPr lang="en-US"/>
        </a:p>
      </dgm:t>
    </dgm:pt>
    <dgm:pt modelId="{DD8C98C1-4084-45AF-801C-B1FF68D245E7}" type="sibTrans" cxnId="{4B939A4D-337D-4D91-A4C7-BDF778DEFD84}">
      <dgm:prSet/>
      <dgm:spPr/>
      <dgm:t>
        <a:bodyPr/>
        <a:lstStyle/>
        <a:p>
          <a:endParaRPr lang="en-US"/>
        </a:p>
      </dgm:t>
    </dgm:pt>
    <dgm:pt modelId="{80A8FCD4-129F-4372-B5F5-9D7214218BF0}">
      <dgm:prSet phldrT="[Text]"/>
      <dgm:spPr/>
      <dgm:t>
        <a:bodyPr/>
        <a:lstStyle/>
        <a:p>
          <a:r>
            <a:rPr lang="en-US" b="0" dirty="0" smtClean="0">
              <a:latin typeface="Futura Book" pitchFamily="34" charset="0"/>
            </a:rPr>
            <a:t>Compromised personal data</a:t>
          </a:r>
          <a:endParaRPr lang="en-US" dirty="0"/>
        </a:p>
      </dgm:t>
    </dgm:pt>
    <dgm:pt modelId="{96DBB8CC-CC0A-4DF1-82E1-E8DDE87806E6}" type="parTrans" cxnId="{08D69F09-EE90-4DF8-9122-5570AD3CEE36}">
      <dgm:prSet/>
      <dgm:spPr/>
      <dgm:t>
        <a:bodyPr/>
        <a:lstStyle/>
        <a:p>
          <a:endParaRPr lang="en-US"/>
        </a:p>
      </dgm:t>
    </dgm:pt>
    <dgm:pt modelId="{DC45C796-6585-4ECB-B5B4-1B1505F51D1D}" type="sibTrans" cxnId="{08D69F09-EE90-4DF8-9122-5570AD3CEE36}">
      <dgm:prSet/>
      <dgm:spPr/>
      <dgm:t>
        <a:bodyPr/>
        <a:lstStyle/>
        <a:p>
          <a:endParaRPr lang="en-US"/>
        </a:p>
      </dgm:t>
    </dgm:pt>
    <dgm:pt modelId="{49440DF6-DE7E-415B-9BD7-77846A97E922}">
      <dgm:prSet phldrT="[Text]"/>
      <dgm:spPr/>
      <dgm:t>
        <a:bodyPr/>
        <a:lstStyle/>
        <a:p>
          <a:r>
            <a:rPr lang="en-US" b="0" dirty="0" smtClean="0">
              <a:latin typeface="Futura Book" pitchFamily="34" charset="0"/>
            </a:rPr>
            <a:t>Inability to access files and do work</a:t>
          </a:r>
          <a:endParaRPr lang="en-US" dirty="0"/>
        </a:p>
      </dgm:t>
    </dgm:pt>
    <dgm:pt modelId="{30E913F9-36BF-46B5-B513-30ACAF60F431}" type="parTrans" cxnId="{5A0E2ABC-477E-41D4-8D3A-E0121BA44073}">
      <dgm:prSet/>
      <dgm:spPr/>
      <dgm:t>
        <a:bodyPr/>
        <a:lstStyle/>
        <a:p>
          <a:endParaRPr lang="en-US"/>
        </a:p>
      </dgm:t>
    </dgm:pt>
    <dgm:pt modelId="{B2F9A50F-CDA1-49E2-9412-C5EE2A473331}" type="sibTrans" cxnId="{5A0E2ABC-477E-41D4-8D3A-E0121BA44073}">
      <dgm:prSet/>
      <dgm:spPr/>
      <dgm:t>
        <a:bodyPr/>
        <a:lstStyle/>
        <a:p>
          <a:endParaRPr lang="en-US"/>
        </a:p>
      </dgm:t>
    </dgm:pt>
    <dgm:pt modelId="{6E143D3B-FDEF-4A86-A49F-1A5FCD48ECDB}" type="pres">
      <dgm:prSet presAssocID="{019B4F1A-8B1D-4E08-8083-70D1A62AE3AD}" presName="Name0" presStyleCnt="0">
        <dgm:presLayoutVars>
          <dgm:dir/>
          <dgm:animLvl val="lvl"/>
          <dgm:resizeHandles val="exact"/>
        </dgm:presLayoutVars>
      </dgm:prSet>
      <dgm:spPr/>
      <dgm:t>
        <a:bodyPr/>
        <a:lstStyle/>
        <a:p>
          <a:endParaRPr lang="en-US"/>
        </a:p>
      </dgm:t>
    </dgm:pt>
    <dgm:pt modelId="{7AB195C9-0371-4A29-8B70-657533530673}" type="pres">
      <dgm:prSet presAssocID="{BAAF12CE-7FC9-404B-8AB7-6F05E9BF4349}" presName="linNode" presStyleCnt="0"/>
      <dgm:spPr/>
    </dgm:pt>
    <dgm:pt modelId="{CB9578E7-700C-483B-93E4-99055048D766}" type="pres">
      <dgm:prSet presAssocID="{BAAF12CE-7FC9-404B-8AB7-6F05E9BF4349}" presName="parTx" presStyleLbl="revTx" presStyleIdx="0" presStyleCnt="3">
        <dgm:presLayoutVars>
          <dgm:chMax val="1"/>
          <dgm:bulletEnabled val="1"/>
        </dgm:presLayoutVars>
      </dgm:prSet>
      <dgm:spPr/>
      <dgm:t>
        <a:bodyPr/>
        <a:lstStyle/>
        <a:p>
          <a:endParaRPr lang="en-US"/>
        </a:p>
      </dgm:t>
    </dgm:pt>
    <dgm:pt modelId="{487DC90D-01E9-4E6A-90D5-A4A85FD5B7D2}" type="pres">
      <dgm:prSet presAssocID="{BAAF12CE-7FC9-404B-8AB7-6F05E9BF4349}" presName="bracket" presStyleLbl="parChTrans1D1" presStyleIdx="0" presStyleCnt="3"/>
      <dgm:spPr/>
    </dgm:pt>
    <dgm:pt modelId="{F20ECC5F-6E77-4E02-A656-A259DB661A75}" type="pres">
      <dgm:prSet presAssocID="{BAAF12CE-7FC9-404B-8AB7-6F05E9BF4349}" presName="spH" presStyleCnt="0"/>
      <dgm:spPr/>
    </dgm:pt>
    <dgm:pt modelId="{D7EF3BE1-5773-4CBA-9783-D3CAA01C975A}" type="pres">
      <dgm:prSet presAssocID="{BAAF12CE-7FC9-404B-8AB7-6F05E9BF4349}" presName="desTx" presStyleLbl="node1" presStyleIdx="0" presStyleCnt="3">
        <dgm:presLayoutVars>
          <dgm:bulletEnabled val="1"/>
        </dgm:presLayoutVars>
      </dgm:prSet>
      <dgm:spPr/>
      <dgm:t>
        <a:bodyPr/>
        <a:lstStyle/>
        <a:p>
          <a:endParaRPr lang="en-US"/>
        </a:p>
      </dgm:t>
    </dgm:pt>
    <dgm:pt modelId="{7137ED16-F7A7-456A-BD43-FF855EAA7F85}" type="pres">
      <dgm:prSet presAssocID="{F7AA8B5D-B750-49CF-8D8C-FFF7A855B5D7}" presName="spV" presStyleCnt="0"/>
      <dgm:spPr/>
    </dgm:pt>
    <dgm:pt modelId="{1A2860D4-E56A-4BAF-85C7-2357791163A4}" type="pres">
      <dgm:prSet presAssocID="{03AE47E5-5FEF-4A1E-A3DE-C3E71BC1EBCD}" presName="linNode" presStyleCnt="0"/>
      <dgm:spPr/>
    </dgm:pt>
    <dgm:pt modelId="{DC69A776-D30B-4991-9B1D-9148F9071959}" type="pres">
      <dgm:prSet presAssocID="{03AE47E5-5FEF-4A1E-A3DE-C3E71BC1EBCD}" presName="parTx" presStyleLbl="revTx" presStyleIdx="1" presStyleCnt="3">
        <dgm:presLayoutVars>
          <dgm:chMax val="1"/>
          <dgm:bulletEnabled val="1"/>
        </dgm:presLayoutVars>
      </dgm:prSet>
      <dgm:spPr/>
      <dgm:t>
        <a:bodyPr/>
        <a:lstStyle/>
        <a:p>
          <a:endParaRPr lang="en-US"/>
        </a:p>
      </dgm:t>
    </dgm:pt>
    <dgm:pt modelId="{4617C663-2A94-4931-A211-900559CEB5A6}" type="pres">
      <dgm:prSet presAssocID="{03AE47E5-5FEF-4A1E-A3DE-C3E71BC1EBCD}" presName="bracket" presStyleLbl="parChTrans1D1" presStyleIdx="1" presStyleCnt="3"/>
      <dgm:spPr/>
    </dgm:pt>
    <dgm:pt modelId="{40C9171D-DD21-488B-84B3-898454242FDD}" type="pres">
      <dgm:prSet presAssocID="{03AE47E5-5FEF-4A1E-A3DE-C3E71BC1EBCD}" presName="spH" presStyleCnt="0"/>
      <dgm:spPr/>
    </dgm:pt>
    <dgm:pt modelId="{D7E5304D-D2DA-4EDC-937D-E75D87F1A99B}" type="pres">
      <dgm:prSet presAssocID="{03AE47E5-5FEF-4A1E-A3DE-C3E71BC1EBCD}" presName="desTx" presStyleLbl="node1" presStyleIdx="1" presStyleCnt="3">
        <dgm:presLayoutVars>
          <dgm:bulletEnabled val="1"/>
        </dgm:presLayoutVars>
      </dgm:prSet>
      <dgm:spPr/>
      <dgm:t>
        <a:bodyPr/>
        <a:lstStyle/>
        <a:p>
          <a:endParaRPr lang="en-US"/>
        </a:p>
      </dgm:t>
    </dgm:pt>
    <dgm:pt modelId="{23078042-A2DE-4850-BC6E-6FCC990BF5C9}" type="pres">
      <dgm:prSet presAssocID="{58684860-2380-4677-9FE2-322F0A6554E0}" presName="spV" presStyleCnt="0"/>
      <dgm:spPr/>
    </dgm:pt>
    <dgm:pt modelId="{11D446E9-29AA-42F0-BFF4-F089EBE886DD}" type="pres">
      <dgm:prSet presAssocID="{CCD31D79-043D-467D-B4D7-C8EC7E1E2698}" presName="linNode" presStyleCnt="0"/>
      <dgm:spPr/>
    </dgm:pt>
    <dgm:pt modelId="{4060CE5B-665F-4074-82CB-E429B936B5B8}" type="pres">
      <dgm:prSet presAssocID="{CCD31D79-043D-467D-B4D7-C8EC7E1E2698}" presName="parTx" presStyleLbl="revTx" presStyleIdx="2" presStyleCnt="3">
        <dgm:presLayoutVars>
          <dgm:chMax val="1"/>
          <dgm:bulletEnabled val="1"/>
        </dgm:presLayoutVars>
      </dgm:prSet>
      <dgm:spPr/>
      <dgm:t>
        <a:bodyPr/>
        <a:lstStyle/>
        <a:p>
          <a:endParaRPr lang="en-US"/>
        </a:p>
      </dgm:t>
    </dgm:pt>
    <dgm:pt modelId="{718F0FF4-6C05-4CBD-9E72-A1402310BACA}" type="pres">
      <dgm:prSet presAssocID="{CCD31D79-043D-467D-B4D7-C8EC7E1E2698}" presName="bracket" presStyleLbl="parChTrans1D1" presStyleIdx="2" presStyleCnt="3"/>
      <dgm:spPr/>
    </dgm:pt>
    <dgm:pt modelId="{C24E10A6-8114-4272-8305-E8066200AC61}" type="pres">
      <dgm:prSet presAssocID="{CCD31D79-043D-467D-B4D7-C8EC7E1E2698}" presName="spH" presStyleCnt="0"/>
      <dgm:spPr/>
    </dgm:pt>
    <dgm:pt modelId="{1D5158AC-3C5E-4942-B05F-A413FD8ACA54}" type="pres">
      <dgm:prSet presAssocID="{CCD31D79-043D-467D-B4D7-C8EC7E1E2698}" presName="desTx" presStyleLbl="node1" presStyleIdx="2" presStyleCnt="3">
        <dgm:presLayoutVars>
          <dgm:bulletEnabled val="1"/>
        </dgm:presLayoutVars>
      </dgm:prSet>
      <dgm:spPr/>
      <dgm:t>
        <a:bodyPr/>
        <a:lstStyle/>
        <a:p>
          <a:endParaRPr lang="en-US"/>
        </a:p>
      </dgm:t>
    </dgm:pt>
  </dgm:ptLst>
  <dgm:cxnLst>
    <dgm:cxn modelId="{08D69F09-EE90-4DF8-9122-5570AD3CEE36}" srcId="{03AE47E5-5FEF-4A1E-A3DE-C3E71BC1EBCD}" destId="{80A8FCD4-129F-4372-B5F5-9D7214218BF0}" srcOrd="2" destOrd="0" parTransId="{96DBB8CC-CC0A-4DF1-82E1-E8DDE87806E6}" sibTransId="{DC45C796-6585-4ECB-B5B4-1B1505F51D1D}"/>
    <dgm:cxn modelId="{48573872-3936-4B1D-9C3C-4180637D62CA}" type="presOf" srcId="{827CC289-C610-4EF4-8242-DDFC426925F3}" destId="{1D5158AC-3C5E-4942-B05F-A413FD8ACA54}" srcOrd="0" destOrd="3" presId="urn:diagrams.loki3.com/BracketList"/>
    <dgm:cxn modelId="{CCF7478A-4399-42AA-8467-A7F9AE225D7C}" type="presOf" srcId="{019B4F1A-8B1D-4E08-8083-70D1A62AE3AD}" destId="{6E143D3B-FDEF-4A86-A49F-1A5FCD48ECDB}" srcOrd="0" destOrd="0" presId="urn:diagrams.loki3.com/BracketList"/>
    <dgm:cxn modelId="{FE6E537C-EE5D-4EB0-B5F6-EDEE46604D03}" srcId="{019B4F1A-8B1D-4E08-8083-70D1A62AE3AD}" destId="{BAAF12CE-7FC9-404B-8AB7-6F05E9BF4349}" srcOrd="0" destOrd="0" parTransId="{92C45D61-DC2B-41BB-B10D-E2708A160C4C}" sibTransId="{F7AA8B5D-B750-49CF-8D8C-FFF7A855B5D7}"/>
    <dgm:cxn modelId="{12D4DD77-77F8-4519-ADBD-599A253EA03E}" type="presOf" srcId="{80A8FCD4-129F-4372-B5F5-9D7214218BF0}" destId="{D7E5304D-D2DA-4EDC-937D-E75D87F1A99B}" srcOrd="0" destOrd="2" presId="urn:diagrams.loki3.com/BracketList"/>
    <dgm:cxn modelId="{5A0E2ABC-477E-41D4-8D3A-E0121BA44073}" srcId="{BAAF12CE-7FC9-404B-8AB7-6F05E9BF4349}" destId="{49440DF6-DE7E-415B-9BD7-77846A97E922}" srcOrd="1" destOrd="0" parTransId="{30E913F9-36BF-46B5-B513-30ACAF60F431}" sibTransId="{B2F9A50F-CDA1-49E2-9412-C5EE2A473331}"/>
    <dgm:cxn modelId="{6E2FA902-C785-4224-B117-6D9F3AC314EB}" srcId="{CCD31D79-043D-467D-B4D7-C8EC7E1E2698}" destId="{85385882-7686-4939-A7DB-C3744B8F2CAF}" srcOrd="4" destOrd="0" parTransId="{88B03125-1BD9-474C-82F8-018C297D4C64}" sibTransId="{FC3B1FBC-C2A6-4D0A-BD17-99F4C74990EB}"/>
    <dgm:cxn modelId="{4D80773C-37E0-41DD-8214-ADB0185B8A61}" type="presOf" srcId="{45032133-4DEE-4537-80C1-F6D5AD8E311E}" destId="{D7E5304D-D2DA-4EDC-937D-E75D87F1A99B}" srcOrd="0" destOrd="1" presId="urn:diagrams.loki3.com/BracketList"/>
    <dgm:cxn modelId="{1D8E7722-5384-4E8F-9938-61903D2B42A7}" srcId="{CCD31D79-043D-467D-B4D7-C8EC7E1E2698}" destId="{492AA613-A224-4782-AD7E-D7C6B0DC044D}" srcOrd="0" destOrd="0" parTransId="{6BD4EA5B-B45B-4E51-A7DB-A4E24830980E}" sibTransId="{5F086583-3749-4F4E-B7C8-60D72CF37A50}"/>
    <dgm:cxn modelId="{FEB8F458-356C-4642-B15B-0A69FCF25198}" type="presOf" srcId="{BCEBE3C6-9219-4A80-A981-5B09953C259B}" destId="{1D5158AC-3C5E-4942-B05F-A413FD8ACA54}" srcOrd="0" destOrd="1" presId="urn:diagrams.loki3.com/BracketList"/>
    <dgm:cxn modelId="{66FE48BA-D45F-4E78-9FBA-5E54F3E845BA}" type="presOf" srcId="{03AE47E5-5FEF-4A1E-A3DE-C3E71BC1EBCD}" destId="{DC69A776-D30B-4991-9B1D-9148F9071959}" srcOrd="0" destOrd="0" presId="urn:diagrams.loki3.com/BracketList"/>
    <dgm:cxn modelId="{0AEBA5A2-A5BD-413D-B077-FCD6B92CBB3C}" srcId="{019B4F1A-8B1D-4E08-8083-70D1A62AE3AD}" destId="{03AE47E5-5FEF-4A1E-A3DE-C3E71BC1EBCD}" srcOrd="1" destOrd="0" parTransId="{1232E4EB-8D0E-41D6-8140-BE0FB28C3E1C}" sibTransId="{58684860-2380-4677-9FE2-322F0A6554E0}"/>
    <dgm:cxn modelId="{7F5EA413-7F70-4645-B14F-C5739096E166}" srcId="{03AE47E5-5FEF-4A1E-A3DE-C3E71BC1EBCD}" destId="{B8D7BF42-E887-44AD-BB9D-176D3A7B1D9F}" srcOrd="0" destOrd="0" parTransId="{98E95D68-C5C0-4F6A-B5A9-AD69CB42AF0E}" sibTransId="{ABB8705A-6EBD-49BD-BEE5-906104FC5807}"/>
    <dgm:cxn modelId="{A0F239CB-922E-414A-B493-ABA737FD7EDD}" type="presOf" srcId="{85385882-7686-4939-A7DB-C3744B8F2CAF}" destId="{1D5158AC-3C5E-4942-B05F-A413FD8ACA54}" srcOrd="0" destOrd="4" presId="urn:diagrams.loki3.com/BracketList"/>
    <dgm:cxn modelId="{2233BC25-8A09-43EF-9AB6-F419762B484B}" type="presOf" srcId="{492AA613-A224-4782-AD7E-D7C6B0DC044D}" destId="{1D5158AC-3C5E-4942-B05F-A413FD8ACA54}" srcOrd="0" destOrd="0" presId="urn:diagrams.loki3.com/BracketList"/>
    <dgm:cxn modelId="{C5E24592-DD43-4AE3-B958-7204C9EA13F2}" srcId="{019B4F1A-8B1D-4E08-8083-70D1A62AE3AD}" destId="{CCD31D79-043D-467D-B4D7-C8EC7E1E2698}" srcOrd="2" destOrd="0" parTransId="{F0B19421-2975-458E-957A-7A42AC9F6D72}" sibTransId="{121AF369-07B1-4E3E-B6B8-51558F3A47E2}"/>
    <dgm:cxn modelId="{6E32471F-B71B-4080-A3B1-E96018DFDCF5}" type="presOf" srcId="{49440DF6-DE7E-415B-9BD7-77846A97E922}" destId="{D7EF3BE1-5773-4CBA-9783-D3CAA01C975A}" srcOrd="0" destOrd="1" presId="urn:diagrams.loki3.com/BracketList"/>
    <dgm:cxn modelId="{3F0EE38E-297F-4708-BCB5-265CCC520545}" srcId="{CCD31D79-043D-467D-B4D7-C8EC7E1E2698}" destId="{827CC289-C610-4EF4-8242-DDFC426925F3}" srcOrd="3" destOrd="0" parTransId="{03A2608D-4020-439B-AD03-74B4E54D180D}" sibTransId="{A3F7BFB1-3EDD-4057-B06F-1888E9E41217}"/>
    <dgm:cxn modelId="{B4CE7090-B65B-45A6-88A9-C948F013DBA1}" type="presOf" srcId="{CCD31D79-043D-467D-B4D7-C8EC7E1E2698}" destId="{4060CE5B-665F-4074-82CB-E429B936B5B8}" srcOrd="0" destOrd="0" presId="urn:diagrams.loki3.com/BracketList"/>
    <dgm:cxn modelId="{076F7F15-C2D3-4343-826D-51ABAE22974E}" type="presOf" srcId="{680AD3AB-FC13-4BBD-84BB-C9A246A0E85A}" destId="{1D5158AC-3C5E-4942-B05F-A413FD8ACA54}" srcOrd="0" destOrd="2" presId="urn:diagrams.loki3.com/BracketList"/>
    <dgm:cxn modelId="{99A4095B-5532-4E16-803C-54811E329A16}" srcId="{CCD31D79-043D-467D-B4D7-C8EC7E1E2698}" destId="{F5B85947-223B-4C88-BBC3-B8FED31C5154}" srcOrd="5" destOrd="0" parTransId="{5821D1D1-419D-4F4D-BC07-B38A11425F91}" sibTransId="{DDCF065F-49FD-4D15-8367-9743F0D96E51}"/>
    <dgm:cxn modelId="{F6D25BC3-C55B-4BD8-9E34-B5797D7CBA73}" srcId="{BAAF12CE-7FC9-404B-8AB7-6F05E9BF4349}" destId="{BC286179-8EA6-41C9-B1D8-BE4172F59222}" srcOrd="0" destOrd="0" parTransId="{8981D667-1654-4C09-BACB-B162E0418CD9}" sibTransId="{E711B555-DF3A-4631-95AF-D3EFCB30140E}"/>
    <dgm:cxn modelId="{CBF5075A-75CA-4DF7-BA97-FC8E3DEBEDF4}" srcId="{CCD31D79-043D-467D-B4D7-C8EC7E1E2698}" destId="{680AD3AB-FC13-4BBD-84BB-C9A246A0E85A}" srcOrd="2" destOrd="0" parTransId="{9807FE27-E4E8-4E54-B2FA-47AF7CFC0EE8}" sibTransId="{6D8C77CE-A3A0-4589-A5C9-80C5FE53D6A2}"/>
    <dgm:cxn modelId="{6A6CC135-AACC-4022-8637-FD259CAF915F}" type="presOf" srcId="{BAAF12CE-7FC9-404B-8AB7-6F05E9BF4349}" destId="{CB9578E7-700C-483B-93E4-99055048D766}" srcOrd="0" destOrd="0" presId="urn:diagrams.loki3.com/BracketList"/>
    <dgm:cxn modelId="{3A278CD6-C057-416B-9C07-497A3D5B2B21}" type="presOf" srcId="{BC286179-8EA6-41C9-B1D8-BE4172F59222}" destId="{D7EF3BE1-5773-4CBA-9783-D3CAA01C975A}" srcOrd="0" destOrd="0" presId="urn:diagrams.loki3.com/BracketList"/>
    <dgm:cxn modelId="{4B939A4D-337D-4D91-A4C7-BDF778DEFD84}" srcId="{03AE47E5-5FEF-4A1E-A3DE-C3E71BC1EBCD}" destId="{45032133-4DEE-4537-80C1-F6D5AD8E311E}" srcOrd="1" destOrd="0" parTransId="{4DADB6C2-E6D4-48BB-A2BD-E9CE071A72B1}" sibTransId="{DD8C98C1-4084-45AF-801C-B1FF68D245E7}"/>
    <dgm:cxn modelId="{1259F42C-DE20-43D5-8599-6603C5B76733}" type="presOf" srcId="{B8D7BF42-E887-44AD-BB9D-176D3A7B1D9F}" destId="{D7E5304D-D2DA-4EDC-937D-E75D87F1A99B}" srcOrd="0" destOrd="0" presId="urn:diagrams.loki3.com/BracketList"/>
    <dgm:cxn modelId="{EB672B23-5BCE-48FC-8C86-F4FAFB9482E2}" type="presOf" srcId="{F5B85947-223B-4C88-BBC3-B8FED31C5154}" destId="{1D5158AC-3C5E-4942-B05F-A413FD8ACA54}" srcOrd="0" destOrd="5" presId="urn:diagrams.loki3.com/BracketList"/>
    <dgm:cxn modelId="{2F18E1A1-A871-43F1-BBDE-55E2844B921F}" srcId="{CCD31D79-043D-467D-B4D7-C8EC7E1E2698}" destId="{BCEBE3C6-9219-4A80-A981-5B09953C259B}" srcOrd="1" destOrd="0" parTransId="{EE013EB2-564B-4A6B-A685-C43BA0AB9767}" sibTransId="{7C3CF22C-A595-4242-A8EE-BF0A9BEA67C6}"/>
    <dgm:cxn modelId="{80D86DDB-9FBF-4A80-9918-B15F9D010E3D}" type="presParOf" srcId="{6E143D3B-FDEF-4A86-A49F-1A5FCD48ECDB}" destId="{7AB195C9-0371-4A29-8B70-657533530673}" srcOrd="0" destOrd="0" presId="urn:diagrams.loki3.com/BracketList"/>
    <dgm:cxn modelId="{E2509BAA-AFF2-4F0B-991C-E2A2423FA6E8}" type="presParOf" srcId="{7AB195C9-0371-4A29-8B70-657533530673}" destId="{CB9578E7-700C-483B-93E4-99055048D766}" srcOrd="0" destOrd="0" presId="urn:diagrams.loki3.com/BracketList"/>
    <dgm:cxn modelId="{63B6ED80-528C-4935-8406-7A4A28E44F34}" type="presParOf" srcId="{7AB195C9-0371-4A29-8B70-657533530673}" destId="{487DC90D-01E9-4E6A-90D5-A4A85FD5B7D2}" srcOrd="1" destOrd="0" presId="urn:diagrams.loki3.com/BracketList"/>
    <dgm:cxn modelId="{92004772-DA99-4F6B-8AB9-4B174A42B6F9}" type="presParOf" srcId="{7AB195C9-0371-4A29-8B70-657533530673}" destId="{F20ECC5F-6E77-4E02-A656-A259DB661A75}" srcOrd="2" destOrd="0" presId="urn:diagrams.loki3.com/BracketList"/>
    <dgm:cxn modelId="{8B970D9F-732D-4A63-B69E-E64888AE7F3E}" type="presParOf" srcId="{7AB195C9-0371-4A29-8B70-657533530673}" destId="{D7EF3BE1-5773-4CBA-9783-D3CAA01C975A}" srcOrd="3" destOrd="0" presId="urn:diagrams.loki3.com/BracketList"/>
    <dgm:cxn modelId="{85251455-8A29-4854-9772-B03ACADF3340}" type="presParOf" srcId="{6E143D3B-FDEF-4A86-A49F-1A5FCD48ECDB}" destId="{7137ED16-F7A7-456A-BD43-FF855EAA7F85}" srcOrd="1" destOrd="0" presId="urn:diagrams.loki3.com/BracketList"/>
    <dgm:cxn modelId="{0B389457-B60C-4F7E-87A2-E91503242772}" type="presParOf" srcId="{6E143D3B-FDEF-4A86-A49F-1A5FCD48ECDB}" destId="{1A2860D4-E56A-4BAF-85C7-2357791163A4}" srcOrd="2" destOrd="0" presId="urn:diagrams.loki3.com/BracketList"/>
    <dgm:cxn modelId="{1334C57D-C40F-4B00-9334-5D9DD084788F}" type="presParOf" srcId="{1A2860D4-E56A-4BAF-85C7-2357791163A4}" destId="{DC69A776-D30B-4991-9B1D-9148F9071959}" srcOrd="0" destOrd="0" presId="urn:diagrams.loki3.com/BracketList"/>
    <dgm:cxn modelId="{132A0151-0C13-4C87-AABE-02ABF7C8E380}" type="presParOf" srcId="{1A2860D4-E56A-4BAF-85C7-2357791163A4}" destId="{4617C663-2A94-4931-A211-900559CEB5A6}" srcOrd="1" destOrd="0" presId="urn:diagrams.loki3.com/BracketList"/>
    <dgm:cxn modelId="{225A7244-FAA1-4CDB-8E3D-3A7CDA212781}" type="presParOf" srcId="{1A2860D4-E56A-4BAF-85C7-2357791163A4}" destId="{40C9171D-DD21-488B-84B3-898454242FDD}" srcOrd="2" destOrd="0" presId="urn:diagrams.loki3.com/BracketList"/>
    <dgm:cxn modelId="{E65FCBB3-09ED-44BE-A2BB-EAA348BB6EFF}" type="presParOf" srcId="{1A2860D4-E56A-4BAF-85C7-2357791163A4}" destId="{D7E5304D-D2DA-4EDC-937D-E75D87F1A99B}" srcOrd="3" destOrd="0" presId="urn:diagrams.loki3.com/BracketList"/>
    <dgm:cxn modelId="{21275335-BF64-4EB6-BE59-DA88F83E1A72}" type="presParOf" srcId="{6E143D3B-FDEF-4A86-A49F-1A5FCD48ECDB}" destId="{23078042-A2DE-4850-BC6E-6FCC990BF5C9}" srcOrd="3" destOrd="0" presId="urn:diagrams.loki3.com/BracketList"/>
    <dgm:cxn modelId="{0A94592D-A65E-4352-83BC-5E3E88109F88}" type="presParOf" srcId="{6E143D3B-FDEF-4A86-A49F-1A5FCD48ECDB}" destId="{11D446E9-29AA-42F0-BFF4-F089EBE886DD}" srcOrd="4" destOrd="0" presId="urn:diagrams.loki3.com/BracketList"/>
    <dgm:cxn modelId="{AFF1ACF0-B8D4-46B9-900A-34B0D179CAE3}" type="presParOf" srcId="{11D446E9-29AA-42F0-BFF4-F089EBE886DD}" destId="{4060CE5B-665F-4074-82CB-E429B936B5B8}" srcOrd="0" destOrd="0" presId="urn:diagrams.loki3.com/BracketList"/>
    <dgm:cxn modelId="{717626E1-1EAD-48C5-9F24-E42180924F4A}" type="presParOf" srcId="{11D446E9-29AA-42F0-BFF4-F089EBE886DD}" destId="{718F0FF4-6C05-4CBD-9E72-A1402310BACA}" srcOrd="1" destOrd="0" presId="urn:diagrams.loki3.com/BracketList"/>
    <dgm:cxn modelId="{1F55161D-696F-4F04-A0F5-D353FF3642D8}" type="presParOf" srcId="{11D446E9-29AA-42F0-BFF4-F089EBE886DD}" destId="{C24E10A6-8114-4272-8305-E8066200AC61}" srcOrd="2" destOrd="0" presId="urn:diagrams.loki3.com/BracketList"/>
    <dgm:cxn modelId="{ACBFECFD-D16B-45A9-9D52-34222E53DDE2}" type="presParOf" srcId="{11D446E9-29AA-42F0-BFF4-F089EBE886DD}" destId="{1D5158AC-3C5E-4942-B05F-A413FD8ACA54}"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28C988-7A39-4ED5-8C59-4E22AF2AED3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2F19207-E3A5-41B1-9385-9774832A1F2F}">
      <dgm:prSet phldrT="[Text]" custT="1"/>
      <dgm:spPr/>
      <dgm:t>
        <a:bodyPr/>
        <a:lstStyle/>
        <a:p>
          <a:r>
            <a:rPr lang="en-US" sz="2000" dirty="0" smtClean="0"/>
            <a:t>Protect Passwords</a:t>
          </a:r>
          <a:endParaRPr lang="en-US" sz="2000" dirty="0"/>
        </a:p>
      </dgm:t>
    </dgm:pt>
    <dgm:pt modelId="{BC0E3BD5-50E0-4106-AAF0-F501D1320242}" type="parTrans" cxnId="{035C47D1-D143-4AD9-B573-8CFF2AC91B0D}">
      <dgm:prSet/>
      <dgm:spPr/>
      <dgm:t>
        <a:bodyPr/>
        <a:lstStyle/>
        <a:p>
          <a:endParaRPr lang="en-US"/>
        </a:p>
      </dgm:t>
    </dgm:pt>
    <dgm:pt modelId="{6CC87119-1118-47E9-8195-88A10EA8AA4D}" type="sibTrans" cxnId="{035C47D1-D143-4AD9-B573-8CFF2AC91B0D}">
      <dgm:prSet/>
      <dgm:spPr/>
      <dgm:t>
        <a:bodyPr/>
        <a:lstStyle/>
        <a:p>
          <a:endParaRPr lang="en-US"/>
        </a:p>
      </dgm:t>
    </dgm:pt>
    <dgm:pt modelId="{2A9D71D7-D310-4D95-A6A5-AE70693CFF28}">
      <dgm:prSet phldrT="[Text]" custT="1"/>
      <dgm:spPr/>
      <dgm:t>
        <a:bodyPr/>
        <a:lstStyle/>
        <a:p>
          <a:r>
            <a:rPr lang="en-US" sz="2000" dirty="0" smtClean="0"/>
            <a:t>Prevent Identity Theft</a:t>
          </a:r>
          <a:endParaRPr lang="en-US" sz="2000" dirty="0"/>
        </a:p>
      </dgm:t>
    </dgm:pt>
    <dgm:pt modelId="{92EC655B-8BFE-49AC-A10A-5738A23E2245}" type="parTrans" cxnId="{8A040525-19CC-448C-B127-7D0820FF3BE2}">
      <dgm:prSet/>
      <dgm:spPr/>
      <dgm:t>
        <a:bodyPr/>
        <a:lstStyle/>
        <a:p>
          <a:endParaRPr lang="en-US"/>
        </a:p>
      </dgm:t>
    </dgm:pt>
    <dgm:pt modelId="{66D087D7-AE97-4AA2-A1BD-C69C2D4F0DDB}" type="sibTrans" cxnId="{8A040525-19CC-448C-B127-7D0820FF3BE2}">
      <dgm:prSet/>
      <dgm:spPr/>
      <dgm:t>
        <a:bodyPr/>
        <a:lstStyle/>
        <a:p>
          <a:endParaRPr lang="en-US"/>
        </a:p>
      </dgm:t>
    </dgm:pt>
    <dgm:pt modelId="{DE37D1D7-9BB8-4A3C-9F6F-D3B8A20B899A}">
      <dgm:prSet phldrT="[Text]" custT="1"/>
      <dgm:spPr/>
      <dgm:t>
        <a:bodyPr/>
        <a:lstStyle/>
        <a:p>
          <a:r>
            <a:rPr lang="en-US" sz="2000" dirty="0" smtClean="0"/>
            <a:t>Back Up Important Files</a:t>
          </a:r>
          <a:endParaRPr lang="en-US" sz="2000" dirty="0"/>
        </a:p>
      </dgm:t>
    </dgm:pt>
    <dgm:pt modelId="{1E4CFD73-0AED-4573-A20C-B9198F732654}" type="parTrans" cxnId="{A0CEFE05-4B80-4D2F-A34C-D82F970D559E}">
      <dgm:prSet/>
      <dgm:spPr/>
      <dgm:t>
        <a:bodyPr/>
        <a:lstStyle/>
        <a:p>
          <a:endParaRPr lang="en-US"/>
        </a:p>
      </dgm:t>
    </dgm:pt>
    <dgm:pt modelId="{489DEDFB-653F-4163-986F-7F61D00B8ED0}" type="sibTrans" cxnId="{A0CEFE05-4B80-4D2F-A34C-D82F970D559E}">
      <dgm:prSet/>
      <dgm:spPr/>
      <dgm:t>
        <a:bodyPr/>
        <a:lstStyle/>
        <a:p>
          <a:endParaRPr lang="en-US"/>
        </a:p>
      </dgm:t>
    </dgm:pt>
    <dgm:pt modelId="{4609481B-74AD-43A2-B82F-6F2C70EBC4FA}">
      <dgm:prSet phldrT="[Text]" custT="1"/>
      <dgm:spPr/>
      <dgm:t>
        <a:bodyPr/>
        <a:lstStyle/>
        <a:p>
          <a:r>
            <a:rPr lang="en-US" sz="2000" dirty="0" smtClean="0"/>
            <a:t>Install Updates</a:t>
          </a:r>
          <a:endParaRPr lang="en-US" sz="2000" dirty="0"/>
        </a:p>
      </dgm:t>
    </dgm:pt>
    <dgm:pt modelId="{11FBF4A3-7581-4571-AC1D-85EBD455A1F9}" type="parTrans" cxnId="{2C30FB18-37D7-4AE7-9E21-F5C7AAA445D3}">
      <dgm:prSet/>
      <dgm:spPr/>
      <dgm:t>
        <a:bodyPr/>
        <a:lstStyle/>
        <a:p>
          <a:endParaRPr lang="en-US"/>
        </a:p>
      </dgm:t>
    </dgm:pt>
    <dgm:pt modelId="{282C4DED-B511-40A7-B13C-08D412B5882A}" type="sibTrans" cxnId="{2C30FB18-37D7-4AE7-9E21-F5C7AAA445D3}">
      <dgm:prSet/>
      <dgm:spPr/>
      <dgm:t>
        <a:bodyPr/>
        <a:lstStyle/>
        <a:p>
          <a:endParaRPr lang="en-US"/>
        </a:p>
      </dgm:t>
    </dgm:pt>
    <dgm:pt modelId="{64325AEF-9E83-46A7-A1C5-6A1CA76C0C88}">
      <dgm:prSet phldrT="[Text]" custT="1"/>
      <dgm:spPr/>
      <dgm:t>
        <a:bodyPr/>
        <a:lstStyle/>
        <a:p>
          <a:r>
            <a:rPr lang="en-US" sz="2000" dirty="0" smtClean="0"/>
            <a:t>Avoid Malware</a:t>
          </a:r>
          <a:endParaRPr lang="en-US" sz="2000" dirty="0"/>
        </a:p>
      </dgm:t>
    </dgm:pt>
    <dgm:pt modelId="{F42FAE64-CC42-4B24-9000-D9A820E23F92}" type="parTrans" cxnId="{EF0275DF-F823-4FD3-8227-E97FDA38C1B9}">
      <dgm:prSet/>
      <dgm:spPr/>
      <dgm:t>
        <a:bodyPr/>
        <a:lstStyle/>
        <a:p>
          <a:endParaRPr lang="en-US"/>
        </a:p>
      </dgm:t>
    </dgm:pt>
    <dgm:pt modelId="{ABEBB804-1271-4E72-8A4F-0D77902EE2EE}" type="sibTrans" cxnId="{EF0275DF-F823-4FD3-8227-E97FDA38C1B9}">
      <dgm:prSet/>
      <dgm:spPr/>
      <dgm:t>
        <a:bodyPr/>
        <a:lstStyle/>
        <a:p>
          <a:endParaRPr lang="en-US"/>
        </a:p>
      </dgm:t>
    </dgm:pt>
    <dgm:pt modelId="{FC26CB73-EE40-4FD8-8B44-32A365246A4B}">
      <dgm:prSet custT="1"/>
      <dgm:spPr/>
      <dgm:t>
        <a:bodyPr/>
        <a:lstStyle/>
        <a:p>
          <a:r>
            <a:rPr lang="en-US" sz="2000" dirty="0" smtClean="0"/>
            <a:t>Run Antivirus Software</a:t>
          </a:r>
          <a:endParaRPr lang="en-US" sz="2000" dirty="0"/>
        </a:p>
      </dgm:t>
    </dgm:pt>
    <dgm:pt modelId="{839F1682-9812-49F1-890D-3400E5A7475D}" type="parTrans" cxnId="{AC8B798E-0BDC-4F88-8DA5-9DFDB63CBBBE}">
      <dgm:prSet/>
      <dgm:spPr/>
      <dgm:t>
        <a:bodyPr/>
        <a:lstStyle/>
        <a:p>
          <a:endParaRPr lang="en-US"/>
        </a:p>
      </dgm:t>
    </dgm:pt>
    <dgm:pt modelId="{17B14E1B-0283-4F8F-9750-A02B9457BDB4}" type="sibTrans" cxnId="{AC8B798E-0BDC-4F88-8DA5-9DFDB63CBBBE}">
      <dgm:prSet/>
      <dgm:spPr/>
      <dgm:t>
        <a:bodyPr/>
        <a:lstStyle/>
        <a:p>
          <a:endParaRPr lang="en-US"/>
        </a:p>
      </dgm:t>
    </dgm:pt>
    <dgm:pt modelId="{5B4E02C2-E822-43DD-8BC3-68582B8DE5B5}">
      <dgm:prSet custT="1"/>
      <dgm:spPr/>
      <dgm:t>
        <a:bodyPr/>
        <a:lstStyle/>
        <a:p>
          <a:r>
            <a:rPr lang="en-US" sz="2000" dirty="0" smtClean="0"/>
            <a:t>Turn On Firewalls</a:t>
          </a:r>
          <a:endParaRPr lang="en-US" sz="2000" dirty="0"/>
        </a:p>
      </dgm:t>
    </dgm:pt>
    <dgm:pt modelId="{F7836852-D416-4D47-A860-8ABC1216DB60}" type="parTrans" cxnId="{99924604-CCB3-45C2-8D0A-6D88F8ADCA76}">
      <dgm:prSet/>
      <dgm:spPr/>
      <dgm:t>
        <a:bodyPr/>
        <a:lstStyle/>
        <a:p>
          <a:endParaRPr lang="en-US"/>
        </a:p>
      </dgm:t>
    </dgm:pt>
    <dgm:pt modelId="{78AF8A38-B2A8-4C9C-B409-5284149D47A6}" type="sibTrans" cxnId="{99924604-CCB3-45C2-8D0A-6D88F8ADCA76}">
      <dgm:prSet/>
      <dgm:spPr/>
      <dgm:t>
        <a:bodyPr/>
        <a:lstStyle/>
        <a:p>
          <a:endParaRPr lang="en-US"/>
        </a:p>
      </dgm:t>
    </dgm:pt>
    <dgm:pt modelId="{31749C40-4179-4BCE-8F9A-C586897FD032}">
      <dgm:prSet phldrT="[Text]" custT="1"/>
      <dgm:spPr/>
      <dgm:t>
        <a:bodyPr/>
        <a:lstStyle/>
        <a:p>
          <a:r>
            <a:rPr lang="en-US" sz="2000" dirty="0" smtClean="0"/>
            <a:t>Beware of Phishing</a:t>
          </a:r>
          <a:endParaRPr lang="en-US" sz="2000" dirty="0"/>
        </a:p>
      </dgm:t>
    </dgm:pt>
    <dgm:pt modelId="{F310D853-B1DB-4479-910B-58858DF81C86}" type="parTrans" cxnId="{2DC0BCD9-651D-4D76-9D2F-018E627E2523}">
      <dgm:prSet/>
      <dgm:spPr/>
      <dgm:t>
        <a:bodyPr/>
        <a:lstStyle/>
        <a:p>
          <a:endParaRPr lang="en-US"/>
        </a:p>
      </dgm:t>
    </dgm:pt>
    <dgm:pt modelId="{4CA763E6-0095-4F17-B1CE-9C5CB72BE977}" type="sibTrans" cxnId="{2DC0BCD9-651D-4D76-9D2F-018E627E2523}">
      <dgm:prSet/>
      <dgm:spPr/>
      <dgm:t>
        <a:bodyPr/>
        <a:lstStyle/>
        <a:p>
          <a:endParaRPr lang="en-US"/>
        </a:p>
      </dgm:t>
    </dgm:pt>
    <dgm:pt modelId="{347A8FB5-DA13-451E-B6A2-AFB7D28D94C0}" type="pres">
      <dgm:prSet presAssocID="{2B28C988-7A39-4ED5-8C59-4E22AF2AED3C}" presName="linearFlow" presStyleCnt="0">
        <dgm:presLayoutVars>
          <dgm:dir/>
          <dgm:resizeHandles val="exact"/>
        </dgm:presLayoutVars>
      </dgm:prSet>
      <dgm:spPr/>
      <dgm:t>
        <a:bodyPr/>
        <a:lstStyle/>
        <a:p>
          <a:endParaRPr lang="en-US"/>
        </a:p>
      </dgm:t>
    </dgm:pt>
    <dgm:pt modelId="{6D17AAD2-93D7-483A-BB8E-5F3BD96DA409}" type="pres">
      <dgm:prSet presAssocID="{E2F19207-E3A5-41B1-9385-9774832A1F2F}" presName="composite" presStyleCnt="0"/>
      <dgm:spPr/>
    </dgm:pt>
    <dgm:pt modelId="{24599387-175D-4D3B-8C30-4D64B4BF88A7}" type="pres">
      <dgm:prSet presAssocID="{E2F19207-E3A5-41B1-9385-9774832A1F2F}" presName="imgShp" presStyleLbl="fgImgPlace1" presStyleIdx="0" presStyleCnt="8"/>
      <dgm:spPr>
        <a:blipFill rotWithShape="1">
          <a:blip xmlns:r="http://schemas.openxmlformats.org/officeDocument/2006/relationships" r:embed="rId1"/>
          <a:stretch>
            <a:fillRect/>
          </a:stretch>
        </a:blipFill>
      </dgm:spPr>
      <dgm:t>
        <a:bodyPr/>
        <a:lstStyle/>
        <a:p>
          <a:endParaRPr lang="en-US"/>
        </a:p>
      </dgm:t>
    </dgm:pt>
    <dgm:pt modelId="{7D0CDC28-873F-4985-A929-11CE48BDF645}" type="pres">
      <dgm:prSet presAssocID="{E2F19207-E3A5-41B1-9385-9774832A1F2F}" presName="txShp" presStyleLbl="node1" presStyleIdx="0" presStyleCnt="8">
        <dgm:presLayoutVars>
          <dgm:bulletEnabled val="1"/>
        </dgm:presLayoutVars>
      </dgm:prSet>
      <dgm:spPr/>
      <dgm:t>
        <a:bodyPr/>
        <a:lstStyle/>
        <a:p>
          <a:endParaRPr lang="en-US"/>
        </a:p>
      </dgm:t>
    </dgm:pt>
    <dgm:pt modelId="{23052CB0-D01B-4C09-BDE6-21CDFE2BA7F7}" type="pres">
      <dgm:prSet presAssocID="{6CC87119-1118-47E9-8195-88A10EA8AA4D}" presName="spacing" presStyleCnt="0"/>
      <dgm:spPr/>
    </dgm:pt>
    <dgm:pt modelId="{F37CA07E-A46B-4B57-8450-FF473A159677}" type="pres">
      <dgm:prSet presAssocID="{2A9D71D7-D310-4D95-A6A5-AE70693CFF28}" presName="composite" presStyleCnt="0"/>
      <dgm:spPr/>
    </dgm:pt>
    <dgm:pt modelId="{7FC4855F-0098-46B3-9459-5F6DF37D7203}" type="pres">
      <dgm:prSet presAssocID="{2A9D71D7-D310-4D95-A6A5-AE70693CFF28}" presName="imgShp" presStyleLbl="fgImgPlace1" presStyleIdx="1" presStyleCnt="8"/>
      <dgm:spPr>
        <a:blipFill rotWithShape="1">
          <a:blip xmlns:r="http://schemas.openxmlformats.org/officeDocument/2006/relationships" r:embed="rId2"/>
          <a:stretch>
            <a:fillRect/>
          </a:stretch>
        </a:blipFill>
      </dgm:spPr>
      <dgm:t>
        <a:bodyPr/>
        <a:lstStyle/>
        <a:p>
          <a:endParaRPr lang="en-US"/>
        </a:p>
      </dgm:t>
    </dgm:pt>
    <dgm:pt modelId="{E08562A0-C983-40A9-9285-20C1F162089E}" type="pres">
      <dgm:prSet presAssocID="{2A9D71D7-D310-4D95-A6A5-AE70693CFF28}" presName="txShp" presStyleLbl="node1" presStyleIdx="1" presStyleCnt="8">
        <dgm:presLayoutVars>
          <dgm:bulletEnabled val="1"/>
        </dgm:presLayoutVars>
      </dgm:prSet>
      <dgm:spPr/>
      <dgm:t>
        <a:bodyPr/>
        <a:lstStyle/>
        <a:p>
          <a:endParaRPr lang="en-US"/>
        </a:p>
      </dgm:t>
    </dgm:pt>
    <dgm:pt modelId="{F6A44CC1-7ED7-4A52-BB5F-23EEBEA16EC8}" type="pres">
      <dgm:prSet presAssocID="{66D087D7-AE97-4AA2-A1BD-C69C2D4F0DDB}" presName="spacing" presStyleCnt="0"/>
      <dgm:spPr/>
    </dgm:pt>
    <dgm:pt modelId="{62769F99-7DB8-4875-AAFD-CED9966BE4A4}" type="pres">
      <dgm:prSet presAssocID="{31749C40-4179-4BCE-8F9A-C586897FD032}" presName="composite" presStyleCnt="0"/>
      <dgm:spPr/>
    </dgm:pt>
    <dgm:pt modelId="{2D022D25-687E-4727-9CA3-46D2113DB350}" type="pres">
      <dgm:prSet presAssocID="{31749C40-4179-4BCE-8F9A-C586897FD032}" presName="imgShp" presStyleLbl="fgImgPlace1" presStyleIdx="2" presStyleCnt="8"/>
      <dgm:spPr>
        <a:blipFill rotWithShape="1">
          <a:blip xmlns:r="http://schemas.openxmlformats.org/officeDocument/2006/relationships" r:embed="rId3"/>
          <a:stretch>
            <a:fillRect/>
          </a:stretch>
        </a:blipFill>
      </dgm:spPr>
      <dgm:t>
        <a:bodyPr/>
        <a:lstStyle/>
        <a:p>
          <a:endParaRPr lang="en-US"/>
        </a:p>
      </dgm:t>
    </dgm:pt>
    <dgm:pt modelId="{AC325C16-C6DA-44EF-B80C-4BC8DABFB128}" type="pres">
      <dgm:prSet presAssocID="{31749C40-4179-4BCE-8F9A-C586897FD032}" presName="txShp" presStyleLbl="node1" presStyleIdx="2" presStyleCnt="8">
        <dgm:presLayoutVars>
          <dgm:bulletEnabled val="1"/>
        </dgm:presLayoutVars>
      </dgm:prSet>
      <dgm:spPr/>
      <dgm:t>
        <a:bodyPr/>
        <a:lstStyle/>
        <a:p>
          <a:endParaRPr lang="en-US"/>
        </a:p>
      </dgm:t>
    </dgm:pt>
    <dgm:pt modelId="{78C868BE-7109-4240-B5C6-199AFDEE4559}" type="pres">
      <dgm:prSet presAssocID="{4CA763E6-0095-4F17-B1CE-9C5CB72BE977}" presName="spacing" presStyleCnt="0"/>
      <dgm:spPr/>
    </dgm:pt>
    <dgm:pt modelId="{A5438690-F2FE-4EFF-BE33-AB815CA14D42}" type="pres">
      <dgm:prSet presAssocID="{64325AEF-9E83-46A7-A1C5-6A1CA76C0C88}" presName="composite" presStyleCnt="0"/>
      <dgm:spPr/>
    </dgm:pt>
    <dgm:pt modelId="{6C614483-3AC6-4565-985F-D28D3B12340A}" type="pres">
      <dgm:prSet presAssocID="{64325AEF-9E83-46A7-A1C5-6A1CA76C0C88}" presName="imgShp" presStyleLbl="fgImgPlace1" presStyleIdx="3" presStyleCnt="8"/>
      <dgm:spPr>
        <a:blipFill rotWithShape="1">
          <a:blip xmlns:r="http://schemas.openxmlformats.org/officeDocument/2006/relationships" r:embed="rId4"/>
          <a:stretch>
            <a:fillRect/>
          </a:stretch>
        </a:blipFill>
      </dgm:spPr>
      <dgm:t>
        <a:bodyPr/>
        <a:lstStyle/>
        <a:p>
          <a:endParaRPr lang="en-US"/>
        </a:p>
      </dgm:t>
    </dgm:pt>
    <dgm:pt modelId="{999DDEA6-6A76-4D4C-844A-FA3E53A93487}" type="pres">
      <dgm:prSet presAssocID="{64325AEF-9E83-46A7-A1C5-6A1CA76C0C88}" presName="txShp" presStyleLbl="node1" presStyleIdx="3" presStyleCnt="8">
        <dgm:presLayoutVars>
          <dgm:bulletEnabled val="1"/>
        </dgm:presLayoutVars>
      </dgm:prSet>
      <dgm:spPr/>
      <dgm:t>
        <a:bodyPr/>
        <a:lstStyle/>
        <a:p>
          <a:endParaRPr lang="en-US"/>
        </a:p>
      </dgm:t>
    </dgm:pt>
    <dgm:pt modelId="{8E610436-570F-4258-B045-6639B0A92CA4}" type="pres">
      <dgm:prSet presAssocID="{ABEBB804-1271-4E72-8A4F-0D77902EE2EE}" presName="spacing" presStyleCnt="0"/>
      <dgm:spPr/>
    </dgm:pt>
    <dgm:pt modelId="{CDCDCB46-7F57-43EE-8979-15A098E9E5B1}" type="pres">
      <dgm:prSet presAssocID="{FC26CB73-EE40-4FD8-8B44-32A365246A4B}" presName="composite" presStyleCnt="0"/>
      <dgm:spPr/>
    </dgm:pt>
    <dgm:pt modelId="{1DE7AF3C-7EEC-4696-96BE-45DD6166BB2F}" type="pres">
      <dgm:prSet presAssocID="{FC26CB73-EE40-4FD8-8B44-32A365246A4B}" presName="imgShp" presStyleLbl="fgImgPlace1" presStyleIdx="4" presStyleCnt="8"/>
      <dgm:spPr>
        <a:blipFill rotWithShape="1">
          <a:blip xmlns:r="http://schemas.openxmlformats.org/officeDocument/2006/relationships" r:embed="rId5"/>
          <a:stretch>
            <a:fillRect/>
          </a:stretch>
        </a:blipFill>
      </dgm:spPr>
      <dgm:t>
        <a:bodyPr/>
        <a:lstStyle/>
        <a:p>
          <a:endParaRPr lang="en-US"/>
        </a:p>
      </dgm:t>
    </dgm:pt>
    <dgm:pt modelId="{253C2007-E5B6-4CFB-8A7D-5C48E6F37FB6}" type="pres">
      <dgm:prSet presAssocID="{FC26CB73-EE40-4FD8-8B44-32A365246A4B}" presName="txShp" presStyleLbl="node1" presStyleIdx="4" presStyleCnt="8">
        <dgm:presLayoutVars>
          <dgm:bulletEnabled val="1"/>
        </dgm:presLayoutVars>
      </dgm:prSet>
      <dgm:spPr/>
      <dgm:t>
        <a:bodyPr/>
        <a:lstStyle/>
        <a:p>
          <a:endParaRPr lang="en-US"/>
        </a:p>
      </dgm:t>
    </dgm:pt>
    <dgm:pt modelId="{CDE2422E-1E6A-40E7-BDA4-4F1DA3CBD334}" type="pres">
      <dgm:prSet presAssocID="{17B14E1B-0283-4F8F-9750-A02B9457BDB4}" presName="spacing" presStyleCnt="0"/>
      <dgm:spPr/>
    </dgm:pt>
    <dgm:pt modelId="{410228E7-3A71-4F94-9452-22CD4775796F}" type="pres">
      <dgm:prSet presAssocID="{4609481B-74AD-43A2-B82F-6F2C70EBC4FA}" presName="composite" presStyleCnt="0"/>
      <dgm:spPr/>
    </dgm:pt>
    <dgm:pt modelId="{0CCD4251-80A5-4AB9-81D6-6644A7796043}" type="pres">
      <dgm:prSet presAssocID="{4609481B-74AD-43A2-B82F-6F2C70EBC4FA}" presName="imgShp" presStyleLbl="fgImgPlace1" presStyleIdx="5" presStyleCnt="8"/>
      <dgm:spPr>
        <a:blipFill rotWithShape="1">
          <a:blip xmlns:r="http://schemas.openxmlformats.org/officeDocument/2006/relationships" r:embed="rId6"/>
          <a:stretch>
            <a:fillRect/>
          </a:stretch>
        </a:blipFill>
      </dgm:spPr>
      <dgm:t>
        <a:bodyPr/>
        <a:lstStyle/>
        <a:p>
          <a:endParaRPr lang="en-US"/>
        </a:p>
      </dgm:t>
    </dgm:pt>
    <dgm:pt modelId="{D17BFF0B-CE2B-494D-903C-F54B59EC5CE8}" type="pres">
      <dgm:prSet presAssocID="{4609481B-74AD-43A2-B82F-6F2C70EBC4FA}" presName="txShp" presStyleLbl="node1" presStyleIdx="5" presStyleCnt="8">
        <dgm:presLayoutVars>
          <dgm:bulletEnabled val="1"/>
        </dgm:presLayoutVars>
      </dgm:prSet>
      <dgm:spPr/>
      <dgm:t>
        <a:bodyPr/>
        <a:lstStyle/>
        <a:p>
          <a:endParaRPr lang="en-US"/>
        </a:p>
      </dgm:t>
    </dgm:pt>
    <dgm:pt modelId="{5BB60120-952D-4E85-87DC-1851AD20FC06}" type="pres">
      <dgm:prSet presAssocID="{282C4DED-B511-40A7-B13C-08D412B5882A}" presName="spacing" presStyleCnt="0"/>
      <dgm:spPr/>
    </dgm:pt>
    <dgm:pt modelId="{A4C7488F-164C-4F7B-B9A8-6AFBA33DC814}" type="pres">
      <dgm:prSet presAssocID="{DE37D1D7-9BB8-4A3C-9F6F-D3B8A20B899A}" presName="composite" presStyleCnt="0"/>
      <dgm:spPr/>
    </dgm:pt>
    <dgm:pt modelId="{50C8659B-BBDB-4F8B-A950-D66B28017342}" type="pres">
      <dgm:prSet presAssocID="{DE37D1D7-9BB8-4A3C-9F6F-D3B8A20B899A}" presName="imgShp" presStyleLbl="fgImgPlace1" presStyleIdx="6" presStyleCnt="8"/>
      <dgm:spPr>
        <a:blipFill rotWithShape="1">
          <a:blip xmlns:r="http://schemas.openxmlformats.org/officeDocument/2006/relationships" r:embed="rId7"/>
          <a:stretch>
            <a:fillRect/>
          </a:stretch>
        </a:blipFill>
      </dgm:spPr>
      <dgm:t>
        <a:bodyPr/>
        <a:lstStyle/>
        <a:p>
          <a:endParaRPr lang="en-US"/>
        </a:p>
      </dgm:t>
    </dgm:pt>
    <dgm:pt modelId="{6BBE350E-BE5F-4201-ACBF-4FC1D92ACD7E}" type="pres">
      <dgm:prSet presAssocID="{DE37D1D7-9BB8-4A3C-9F6F-D3B8A20B899A}" presName="txShp" presStyleLbl="node1" presStyleIdx="6" presStyleCnt="8">
        <dgm:presLayoutVars>
          <dgm:bulletEnabled val="1"/>
        </dgm:presLayoutVars>
      </dgm:prSet>
      <dgm:spPr/>
      <dgm:t>
        <a:bodyPr/>
        <a:lstStyle/>
        <a:p>
          <a:endParaRPr lang="en-US"/>
        </a:p>
      </dgm:t>
    </dgm:pt>
    <dgm:pt modelId="{B7A73418-6EB4-493E-972C-171459C0A689}" type="pres">
      <dgm:prSet presAssocID="{489DEDFB-653F-4163-986F-7F61D00B8ED0}" presName="spacing" presStyleCnt="0"/>
      <dgm:spPr/>
    </dgm:pt>
    <dgm:pt modelId="{F98B95D2-C817-48CF-A78F-40126565D931}" type="pres">
      <dgm:prSet presAssocID="{5B4E02C2-E822-43DD-8BC3-68582B8DE5B5}" presName="composite" presStyleCnt="0"/>
      <dgm:spPr/>
    </dgm:pt>
    <dgm:pt modelId="{A4127200-D432-44B6-94EC-1D6B3976AD97}" type="pres">
      <dgm:prSet presAssocID="{5B4E02C2-E822-43DD-8BC3-68582B8DE5B5}" presName="imgShp" presStyleLbl="fgImgPlace1" presStyleIdx="7" presStyleCnt="8"/>
      <dgm:spPr>
        <a:blipFill rotWithShape="1">
          <a:blip xmlns:r="http://schemas.openxmlformats.org/officeDocument/2006/relationships" r:embed="rId8"/>
          <a:stretch>
            <a:fillRect/>
          </a:stretch>
        </a:blipFill>
      </dgm:spPr>
      <dgm:t>
        <a:bodyPr/>
        <a:lstStyle/>
        <a:p>
          <a:endParaRPr lang="en-US"/>
        </a:p>
      </dgm:t>
    </dgm:pt>
    <dgm:pt modelId="{3F79ADE5-BDF3-4DBC-9E72-2B3C3BEAFFFA}" type="pres">
      <dgm:prSet presAssocID="{5B4E02C2-E822-43DD-8BC3-68582B8DE5B5}" presName="txShp" presStyleLbl="node1" presStyleIdx="7" presStyleCnt="8">
        <dgm:presLayoutVars>
          <dgm:bulletEnabled val="1"/>
        </dgm:presLayoutVars>
      </dgm:prSet>
      <dgm:spPr/>
      <dgm:t>
        <a:bodyPr/>
        <a:lstStyle/>
        <a:p>
          <a:endParaRPr lang="en-US"/>
        </a:p>
      </dgm:t>
    </dgm:pt>
  </dgm:ptLst>
  <dgm:cxnLst>
    <dgm:cxn modelId="{045079A2-2040-454B-88D6-E04E3C41CDF3}" type="presOf" srcId="{DE37D1D7-9BB8-4A3C-9F6F-D3B8A20B899A}" destId="{6BBE350E-BE5F-4201-ACBF-4FC1D92ACD7E}" srcOrd="0" destOrd="0" presId="urn:microsoft.com/office/officeart/2005/8/layout/vList3"/>
    <dgm:cxn modelId="{48E85A0A-0421-43F2-8A2B-BD674F6E68E7}" type="presOf" srcId="{FC26CB73-EE40-4FD8-8B44-32A365246A4B}" destId="{253C2007-E5B6-4CFB-8A7D-5C48E6F37FB6}" srcOrd="0" destOrd="0" presId="urn:microsoft.com/office/officeart/2005/8/layout/vList3"/>
    <dgm:cxn modelId="{035C47D1-D143-4AD9-B573-8CFF2AC91B0D}" srcId="{2B28C988-7A39-4ED5-8C59-4E22AF2AED3C}" destId="{E2F19207-E3A5-41B1-9385-9774832A1F2F}" srcOrd="0" destOrd="0" parTransId="{BC0E3BD5-50E0-4106-AAF0-F501D1320242}" sibTransId="{6CC87119-1118-47E9-8195-88A10EA8AA4D}"/>
    <dgm:cxn modelId="{27F0D8F6-839E-4D53-9BD7-590FFE5675D3}" type="presOf" srcId="{2A9D71D7-D310-4D95-A6A5-AE70693CFF28}" destId="{E08562A0-C983-40A9-9285-20C1F162089E}" srcOrd="0" destOrd="0" presId="urn:microsoft.com/office/officeart/2005/8/layout/vList3"/>
    <dgm:cxn modelId="{A0CEFE05-4B80-4D2F-A34C-D82F970D559E}" srcId="{2B28C988-7A39-4ED5-8C59-4E22AF2AED3C}" destId="{DE37D1D7-9BB8-4A3C-9F6F-D3B8A20B899A}" srcOrd="6" destOrd="0" parTransId="{1E4CFD73-0AED-4573-A20C-B9198F732654}" sibTransId="{489DEDFB-653F-4163-986F-7F61D00B8ED0}"/>
    <dgm:cxn modelId="{2C30FB18-37D7-4AE7-9E21-F5C7AAA445D3}" srcId="{2B28C988-7A39-4ED5-8C59-4E22AF2AED3C}" destId="{4609481B-74AD-43A2-B82F-6F2C70EBC4FA}" srcOrd="5" destOrd="0" parTransId="{11FBF4A3-7581-4571-AC1D-85EBD455A1F9}" sibTransId="{282C4DED-B511-40A7-B13C-08D412B5882A}"/>
    <dgm:cxn modelId="{EF0275DF-F823-4FD3-8227-E97FDA38C1B9}" srcId="{2B28C988-7A39-4ED5-8C59-4E22AF2AED3C}" destId="{64325AEF-9E83-46A7-A1C5-6A1CA76C0C88}" srcOrd="3" destOrd="0" parTransId="{F42FAE64-CC42-4B24-9000-D9A820E23F92}" sibTransId="{ABEBB804-1271-4E72-8A4F-0D77902EE2EE}"/>
    <dgm:cxn modelId="{D810CD93-1982-49FD-BF9F-B9E81A27C9C2}" type="presOf" srcId="{64325AEF-9E83-46A7-A1C5-6A1CA76C0C88}" destId="{999DDEA6-6A76-4D4C-844A-FA3E53A93487}" srcOrd="0" destOrd="0" presId="urn:microsoft.com/office/officeart/2005/8/layout/vList3"/>
    <dgm:cxn modelId="{A771689B-3003-45C6-9786-765DD52B7733}" type="presOf" srcId="{5B4E02C2-E822-43DD-8BC3-68582B8DE5B5}" destId="{3F79ADE5-BDF3-4DBC-9E72-2B3C3BEAFFFA}" srcOrd="0" destOrd="0" presId="urn:microsoft.com/office/officeart/2005/8/layout/vList3"/>
    <dgm:cxn modelId="{9B55B335-B714-47F5-84CB-01B663BD3DD9}" type="presOf" srcId="{31749C40-4179-4BCE-8F9A-C586897FD032}" destId="{AC325C16-C6DA-44EF-B80C-4BC8DABFB128}" srcOrd="0" destOrd="0" presId="urn:microsoft.com/office/officeart/2005/8/layout/vList3"/>
    <dgm:cxn modelId="{8A040525-19CC-448C-B127-7D0820FF3BE2}" srcId="{2B28C988-7A39-4ED5-8C59-4E22AF2AED3C}" destId="{2A9D71D7-D310-4D95-A6A5-AE70693CFF28}" srcOrd="1" destOrd="0" parTransId="{92EC655B-8BFE-49AC-A10A-5738A23E2245}" sibTransId="{66D087D7-AE97-4AA2-A1BD-C69C2D4F0DDB}"/>
    <dgm:cxn modelId="{E64E6C89-9F37-4803-809B-06656CF3D1E4}" type="presOf" srcId="{4609481B-74AD-43A2-B82F-6F2C70EBC4FA}" destId="{D17BFF0B-CE2B-494D-903C-F54B59EC5CE8}" srcOrd="0" destOrd="0" presId="urn:microsoft.com/office/officeart/2005/8/layout/vList3"/>
    <dgm:cxn modelId="{99924604-CCB3-45C2-8D0A-6D88F8ADCA76}" srcId="{2B28C988-7A39-4ED5-8C59-4E22AF2AED3C}" destId="{5B4E02C2-E822-43DD-8BC3-68582B8DE5B5}" srcOrd="7" destOrd="0" parTransId="{F7836852-D416-4D47-A860-8ABC1216DB60}" sibTransId="{78AF8A38-B2A8-4C9C-B409-5284149D47A6}"/>
    <dgm:cxn modelId="{AC8B798E-0BDC-4F88-8DA5-9DFDB63CBBBE}" srcId="{2B28C988-7A39-4ED5-8C59-4E22AF2AED3C}" destId="{FC26CB73-EE40-4FD8-8B44-32A365246A4B}" srcOrd="4" destOrd="0" parTransId="{839F1682-9812-49F1-890D-3400E5A7475D}" sibTransId="{17B14E1B-0283-4F8F-9750-A02B9457BDB4}"/>
    <dgm:cxn modelId="{45880953-E8BF-4D8B-BDAA-EF973BA507A6}" type="presOf" srcId="{E2F19207-E3A5-41B1-9385-9774832A1F2F}" destId="{7D0CDC28-873F-4985-A929-11CE48BDF645}" srcOrd="0" destOrd="0" presId="urn:microsoft.com/office/officeart/2005/8/layout/vList3"/>
    <dgm:cxn modelId="{851A72D2-2B1E-454A-A20B-6BAA7E1BB265}" type="presOf" srcId="{2B28C988-7A39-4ED5-8C59-4E22AF2AED3C}" destId="{347A8FB5-DA13-451E-B6A2-AFB7D28D94C0}" srcOrd="0" destOrd="0" presId="urn:microsoft.com/office/officeart/2005/8/layout/vList3"/>
    <dgm:cxn modelId="{2DC0BCD9-651D-4D76-9D2F-018E627E2523}" srcId="{2B28C988-7A39-4ED5-8C59-4E22AF2AED3C}" destId="{31749C40-4179-4BCE-8F9A-C586897FD032}" srcOrd="2" destOrd="0" parTransId="{F310D853-B1DB-4479-910B-58858DF81C86}" sibTransId="{4CA763E6-0095-4F17-B1CE-9C5CB72BE977}"/>
    <dgm:cxn modelId="{700A14ED-2EE4-407C-A40B-5EEE713AABF3}" type="presParOf" srcId="{347A8FB5-DA13-451E-B6A2-AFB7D28D94C0}" destId="{6D17AAD2-93D7-483A-BB8E-5F3BD96DA409}" srcOrd="0" destOrd="0" presId="urn:microsoft.com/office/officeart/2005/8/layout/vList3"/>
    <dgm:cxn modelId="{FDE4ED80-8115-4A8A-993A-0FB5095F3CBF}" type="presParOf" srcId="{6D17AAD2-93D7-483A-BB8E-5F3BD96DA409}" destId="{24599387-175D-4D3B-8C30-4D64B4BF88A7}" srcOrd="0" destOrd="0" presId="urn:microsoft.com/office/officeart/2005/8/layout/vList3"/>
    <dgm:cxn modelId="{E939C99D-DFC0-4584-BF1D-D1ABDF89A23D}" type="presParOf" srcId="{6D17AAD2-93D7-483A-BB8E-5F3BD96DA409}" destId="{7D0CDC28-873F-4985-A929-11CE48BDF645}" srcOrd="1" destOrd="0" presId="urn:microsoft.com/office/officeart/2005/8/layout/vList3"/>
    <dgm:cxn modelId="{F4BF1EAB-20FB-47B0-8E3A-E13A853F0FD9}" type="presParOf" srcId="{347A8FB5-DA13-451E-B6A2-AFB7D28D94C0}" destId="{23052CB0-D01B-4C09-BDE6-21CDFE2BA7F7}" srcOrd="1" destOrd="0" presId="urn:microsoft.com/office/officeart/2005/8/layout/vList3"/>
    <dgm:cxn modelId="{5F8A0271-589D-4E1B-885C-00B4004CB3A3}" type="presParOf" srcId="{347A8FB5-DA13-451E-B6A2-AFB7D28D94C0}" destId="{F37CA07E-A46B-4B57-8450-FF473A159677}" srcOrd="2" destOrd="0" presId="urn:microsoft.com/office/officeart/2005/8/layout/vList3"/>
    <dgm:cxn modelId="{C6273824-0C00-4E8F-A3A3-6B64AA7B8A89}" type="presParOf" srcId="{F37CA07E-A46B-4B57-8450-FF473A159677}" destId="{7FC4855F-0098-46B3-9459-5F6DF37D7203}" srcOrd="0" destOrd="0" presId="urn:microsoft.com/office/officeart/2005/8/layout/vList3"/>
    <dgm:cxn modelId="{12E44EB6-D8B1-4FC8-AEC1-B0F2232E5B31}" type="presParOf" srcId="{F37CA07E-A46B-4B57-8450-FF473A159677}" destId="{E08562A0-C983-40A9-9285-20C1F162089E}" srcOrd="1" destOrd="0" presId="urn:microsoft.com/office/officeart/2005/8/layout/vList3"/>
    <dgm:cxn modelId="{2F1EB423-1333-4FB9-BE16-2599C0FA730B}" type="presParOf" srcId="{347A8FB5-DA13-451E-B6A2-AFB7D28D94C0}" destId="{F6A44CC1-7ED7-4A52-BB5F-23EEBEA16EC8}" srcOrd="3" destOrd="0" presId="urn:microsoft.com/office/officeart/2005/8/layout/vList3"/>
    <dgm:cxn modelId="{80B9B6EB-48EF-4E64-913A-E69CC22CB5C0}" type="presParOf" srcId="{347A8FB5-DA13-451E-B6A2-AFB7D28D94C0}" destId="{62769F99-7DB8-4875-AAFD-CED9966BE4A4}" srcOrd="4" destOrd="0" presId="urn:microsoft.com/office/officeart/2005/8/layout/vList3"/>
    <dgm:cxn modelId="{7B88AB65-ED79-495E-BA19-BFEBEA439E96}" type="presParOf" srcId="{62769F99-7DB8-4875-AAFD-CED9966BE4A4}" destId="{2D022D25-687E-4727-9CA3-46D2113DB350}" srcOrd="0" destOrd="0" presId="urn:microsoft.com/office/officeart/2005/8/layout/vList3"/>
    <dgm:cxn modelId="{507402DB-0071-4C1A-8D37-90B9C8E8B046}" type="presParOf" srcId="{62769F99-7DB8-4875-AAFD-CED9966BE4A4}" destId="{AC325C16-C6DA-44EF-B80C-4BC8DABFB128}" srcOrd="1" destOrd="0" presId="urn:microsoft.com/office/officeart/2005/8/layout/vList3"/>
    <dgm:cxn modelId="{B9909071-8F0F-4A67-AF50-A33FA0F819D4}" type="presParOf" srcId="{347A8FB5-DA13-451E-B6A2-AFB7D28D94C0}" destId="{78C868BE-7109-4240-B5C6-199AFDEE4559}" srcOrd="5" destOrd="0" presId="urn:microsoft.com/office/officeart/2005/8/layout/vList3"/>
    <dgm:cxn modelId="{474A17EF-BDBD-4A3D-A78E-B6244EA44DC1}" type="presParOf" srcId="{347A8FB5-DA13-451E-B6A2-AFB7D28D94C0}" destId="{A5438690-F2FE-4EFF-BE33-AB815CA14D42}" srcOrd="6" destOrd="0" presId="urn:microsoft.com/office/officeart/2005/8/layout/vList3"/>
    <dgm:cxn modelId="{5D4BDF67-D95C-4057-A671-96794A400E5A}" type="presParOf" srcId="{A5438690-F2FE-4EFF-BE33-AB815CA14D42}" destId="{6C614483-3AC6-4565-985F-D28D3B12340A}" srcOrd="0" destOrd="0" presId="urn:microsoft.com/office/officeart/2005/8/layout/vList3"/>
    <dgm:cxn modelId="{DAD1437E-8688-40DE-B9E0-F142471CECB2}" type="presParOf" srcId="{A5438690-F2FE-4EFF-BE33-AB815CA14D42}" destId="{999DDEA6-6A76-4D4C-844A-FA3E53A93487}" srcOrd="1" destOrd="0" presId="urn:microsoft.com/office/officeart/2005/8/layout/vList3"/>
    <dgm:cxn modelId="{E3C044AC-DD0C-4A71-8DE3-4C60E0D126EA}" type="presParOf" srcId="{347A8FB5-DA13-451E-B6A2-AFB7D28D94C0}" destId="{8E610436-570F-4258-B045-6639B0A92CA4}" srcOrd="7" destOrd="0" presId="urn:microsoft.com/office/officeart/2005/8/layout/vList3"/>
    <dgm:cxn modelId="{BF1EC5D7-BEFB-47DC-889A-66D170866A1B}" type="presParOf" srcId="{347A8FB5-DA13-451E-B6A2-AFB7D28D94C0}" destId="{CDCDCB46-7F57-43EE-8979-15A098E9E5B1}" srcOrd="8" destOrd="0" presId="urn:microsoft.com/office/officeart/2005/8/layout/vList3"/>
    <dgm:cxn modelId="{51F10E49-DED5-4FEA-94D9-4E10370CA7D9}" type="presParOf" srcId="{CDCDCB46-7F57-43EE-8979-15A098E9E5B1}" destId="{1DE7AF3C-7EEC-4696-96BE-45DD6166BB2F}" srcOrd="0" destOrd="0" presId="urn:microsoft.com/office/officeart/2005/8/layout/vList3"/>
    <dgm:cxn modelId="{DE244969-CF2B-4C3D-BED3-D5829F35BCD2}" type="presParOf" srcId="{CDCDCB46-7F57-43EE-8979-15A098E9E5B1}" destId="{253C2007-E5B6-4CFB-8A7D-5C48E6F37FB6}" srcOrd="1" destOrd="0" presId="urn:microsoft.com/office/officeart/2005/8/layout/vList3"/>
    <dgm:cxn modelId="{7D129891-75F4-4A44-8AD2-CEC8FCBB187B}" type="presParOf" srcId="{347A8FB5-DA13-451E-B6A2-AFB7D28D94C0}" destId="{CDE2422E-1E6A-40E7-BDA4-4F1DA3CBD334}" srcOrd="9" destOrd="0" presId="urn:microsoft.com/office/officeart/2005/8/layout/vList3"/>
    <dgm:cxn modelId="{71094F31-B1CA-4E0E-92FA-B4911FCB5B50}" type="presParOf" srcId="{347A8FB5-DA13-451E-B6A2-AFB7D28D94C0}" destId="{410228E7-3A71-4F94-9452-22CD4775796F}" srcOrd="10" destOrd="0" presId="urn:microsoft.com/office/officeart/2005/8/layout/vList3"/>
    <dgm:cxn modelId="{71659ECF-FF2B-4243-8362-B4622D2B1D47}" type="presParOf" srcId="{410228E7-3A71-4F94-9452-22CD4775796F}" destId="{0CCD4251-80A5-4AB9-81D6-6644A7796043}" srcOrd="0" destOrd="0" presId="urn:microsoft.com/office/officeart/2005/8/layout/vList3"/>
    <dgm:cxn modelId="{1EDC8378-9187-48C3-BC60-D9EDAFD0783F}" type="presParOf" srcId="{410228E7-3A71-4F94-9452-22CD4775796F}" destId="{D17BFF0B-CE2B-494D-903C-F54B59EC5CE8}" srcOrd="1" destOrd="0" presId="urn:microsoft.com/office/officeart/2005/8/layout/vList3"/>
    <dgm:cxn modelId="{CE08B916-F5B9-434B-844C-2BF9D827FC96}" type="presParOf" srcId="{347A8FB5-DA13-451E-B6A2-AFB7D28D94C0}" destId="{5BB60120-952D-4E85-87DC-1851AD20FC06}" srcOrd="11" destOrd="0" presId="urn:microsoft.com/office/officeart/2005/8/layout/vList3"/>
    <dgm:cxn modelId="{EAE894A9-CC4A-41E4-BE09-DD26939E4B3C}" type="presParOf" srcId="{347A8FB5-DA13-451E-B6A2-AFB7D28D94C0}" destId="{A4C7488F-164C-4F7B-B9A8-6AFBA33DC814}" srcOrd="12" destOrd="0" presId="urn:microsoft.com/office/officeart/2005/8/layout/vList3"/>
    <dgm:cxn modelId="{8F39CCC6-80FA-49F3-A3D5-D8211BAF3133}" type="presParOf" srcId="{A4C7488F-164C-4F7B-B9A8-6AFBA33DC814}" destId="{50C8659B-BBDB-4F8B-A950-D66B28017342}" srcOrd="0" destOrd="0" presId="urn:microsoft.com/office/officeart/2005/8/layout/vList3"/>
    <dgm:cxn modelId="{8E930481-C05A-420E-A9D6-7BDFFD0A77C2}" type="presParOf" srcId="{A4C7488F-164C-4F7B-B9A8-6AFBA33DC814}" destId="{6BBE350E-BE5F-4201-ACBF-4FC1D92ACD7E}" srcOrd="1" destOrd="0" presId="urn:microsoft.com/office/officeart/2005/8/layout/vList3"/>
    <dgm:cxn modelId="{401BFA69-4540-40C5-86E1-82F263931863}" type="presParOf" srcId="{347A8FB5-DA13-451E-B6A2-AFB7D28D94C0}" destId="{B7A73418-6EB4-493E-972C-171459C0A689}" srcOrd="13" destOrd="0" presId="urn:microsoft.com/office/officeart/2005/8/layout/vList3"/>
    <dgm:cxn modelId="{D8CF9644-1295-4609-9150-8F58D895B98A}" type="presParOf" srcId="{347A8FB5-DA13-451E-B6A2-AFB7D28D94C0}" destId="{F98B95D2-C817-48CF-A78F-40126565D931}" srcOrd="14" destOrd="0" presId="urn:microsoft.com/office/officeart/2005/8/layout/vList3"/>
    <dgm:cxn modelId="{DF7EFA25-ED2F-485E-A32C-FF2AF9B72EEA}" type="presParOf" srcId="{F98B95D2-C817-48CF-A78F-40126565D931}" destId="{A4127200-D432-44B6-94EC-1D6B3976AD97}" srcOrd="0" destOrd="0" presId="urn:microsoft.com/office/officeart/2005/8/layout/vList3"/>
    <dgm:cxn modelId="{26380468-E0F0-4D7B-9617-F0F18D36BACC}" type="presParOf" srcId="{F98B95D2-C817-48CF-A78F-40126565D931}" destId="{3F79ADE5-BDF3-4DBC-9E72-2B3C3BEAFFF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872CBC6-1735-47E7-921E-0156649F7220}" type="datetimeFigureOut">
              <a:rPr lang="en-US" smtClean="0"/>
              <a:t>1/10/2019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C28A236-782C-4E4F-8EC3-A69960D4963E}" type="slidenum">
              <a:rPr lang="en-US" smtClean="0"/>
              <a:t>‹#›</a:t>
            </a:fld>
            <a:endParaRPr lang="en-US"/>
          </a:p>
        </p:txBody>
      </p:sp>
    </p:spTree>
    <p:extLst>
      <p:ext uri="{BB962C8B-B14F-4D97-AF65-F5344CB8AC3E}">
        <p14:creationId xmlns:p14="http://schemas.microsoft.com/office/powerpoint/2010/main" val="2879594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3E2C703-A020-42BC-8045-B34476AB0B4D}" type="datetimeFigureOut">
              <a:rPr lang="en-US" smtClean="0"/>
              <a:t>1/10/2019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E84985F-0BC4-4DBB-B361-CF4800710E66}" type="slidenum">
              <a:rPr lang="en-US" smtClean="0"/>
              <a:t>‹#›</a:t>
            </a:fld>
            <a:endParaRPr lang="en-US"/>
          </a:p>
        </p:txBody>
      </p:sp>
    </p:spTree>
    <p:extLst>
      <p:ext uri="{BB962C8B-B14F-4D97-AF65-F5344CB8AC3E}">
        <p14:creationId xmlns:p14="http://schemas.microsoft.com/office/powerpoint/2010/main" val="3173250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Ringling ITS installs</a:t>
            </a:r>
            <a:r>
              <a:rPr lang="en-US" baseline="0" dirty="0" smtClean="0"/>
              <a:t> and updates antivirus</a:t>
            </a:r>
            <a:endParaRPr lang="en-US" dirty="0"/>
          </a:p>
        </p:txBody>
      </p:sp>
      <p:sp>
        <p:nvSpPr>
          <p:cNvPr id="4" name="Slide Number Placeholder 3"/>
          <p:cNvSpPr>
            <a:spLocks noGrp="1"/>
          </p:cNvSpPr>
          <p:nvPr>
            <p:ph type="sldNum" sz="quarter" idx="10"/>
          </p:nvPr>
        </p:nvSpPr>
        <p:spPr/>
        <p:txBody>
          <a:bodyPr/>
          <a:lstStyle/>
          <a:p>
            <a:fld id="{DE84985F-0BC4-4DBB-B361-CF4800710E66}" type="slidenum">
              <a:rPr lang="en-US" smtClean="0"/>
              <a:t>15</a:t>
            </a:fld>
            <a:endParaRPr lang="en-US"/>
          </a:p>
        </p:txBody>
      </p:sp>
    </p:spTree>
    <p:extLst>
      <p:ext uri="{BB962C8B-B14F-4D97-AF65-F5344CB8AC3E}">
        <p14:creationId xmlns:p14="http://schemas.microsoft.com/office/powerpoint/2010/main" val="1323074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Save copies of your important</a:t>
            </a:r>
            <a:r>
              <a:rPr lang="en-US" baseline="0" dirty="0" smtClean="0"/>
              <a:t> files to a place where Ringling backs up</a:t>
            </a:r>
            <a:endParaRPr lang="en-US" dirty="0"/>
          </a:p>
        </p:txBody>
      </p:sp>
      <p:sp>
        <p:nvSpPr>
          <p:cNvPr id="4" name="Slide Number Placeholder 3"/>
          <p:cNvSpPr>
            <a:spLocks noGrp="1"/>
          </p:cNvSpPr>
          <p:nvPr>
            <p:ph type="sldNum" sz="quarter" idx="10"/>
          </p:nvPr>
        </p:nvSpPr>
        <p:spPr/>
        <p:txBody>
          <a:bodyPr/>
          <a:lstStyle/>
          <a:p>
            <a:fld id="{DE84985F-0BC4-4DBB-B361-CF4800710E66}" type="slidenum">
              <a:rPr lang="en-US" smtClean="0"/>
              <a:t>17</a:t>
            </a:fld>
            <a:endParaRPr lang="en-US"/>
          </a:p>
        </p:txBody>
      </p:sp>
    </p:spTree>
    <p:extLst>
      <p:ext uri="{BB962C8B-B14F-4D97-AF65-F5344CB8AC3E}">
        <p14:creationId xmlns:p14="http://schemas.microsoft.com/office/powerpoint/2010/main" val="36244965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Students">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7951"/>
            <a:ext cx="9144000" cy="6865950"/>
          </a:xfrm>
          <a:prstGeom prst="rect">
            <a:avLst/>
          </a:prstGeom>
        </p:spPr>
      </p:pic>
      <p:sp>
        <p:nvSpPr>
          <p:cNvPr id="11" name="Subtitle 2"/>
          <p:cNvSpPr>
            <a:spLocks noGrp="1"/>
          </p:cNvSpPr>
          <p:nvPr>
            <p:ph type="subTitle" idx="1" hasCustomPrompt="1"/>
          </p:nvPr>
        </p:nvSpPr>
        <p:spPr>
          <a:xfrm>
            <a:off x="457200" y="5410200"/>
            <a:ext cx="5334000" cy="838200"/>
          </a:xfrm>
          <a:prstGeom prst="rect">
            <a:avLst/>
          </a:prstGeom>
          <a:gradFill>
            <a:gsLst>
              <a:gs pos="0">
                <a:schemeClr val="bg2">
                  <a:alpha val="78000"/>
                </a:schemeClr>
              </a:gs>
              <a:gs pos="30000">
                <a:schemeClr val="accent1">
                  <a:tint val="44500"/>
                  <a:satMod val="160000"/>
                  <a:alpha val="71000"/>
                </a:schemeClr>
              </a:gs>
              <a:gs pos="91000">
                <a:schemeClr val="bg1">
                  <a:alpha val="48000"/>
                </a:schemeClr>
              </a:gs>
            </a:gsLst>
            <a:lin ang="0" scaled="1"/>
          </a:gradFill>
        </p:spPr>
        <p:txBody>
          <a:bodyPr/>
          <a:lstStyle>
            <a:lvl1pPr marL="0" indent="0" algn="l">
              <a:buNone/>
              <a:defRPr sz="2200" baseline="0">
                <a:solidFill>
                  <a:srgbClr val="2C2A2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p>
          <a:p>
            <a:r>
              <a:rPr lang="en-US" dirty="0" smtClean="0"/>
              <a:t>Month ##, ####</a:t>
            </a:r>
            <a:endParaRPr lang="en-US" dirty="0"/>
          </a:p>
        </p:txBody>
      </p:sp>
      <p:sp>
        <p:nvSpPr>
          <p:cNvPr id="14" name="Title 1"/>
          <p:cNvSpPr>
            <a:spLocks noGrp="1"/>
          </p:cNvSpPr>
          <p:nvPr>
            <p:ph type="ctrTitle" hasCustomPrompt="1"/>
          </p:nvPr>
        </p:nvSpPr>
        <p:spPr>
          <a:xfrm>
            <a:off x="457200" y="4114804"/>
            <a:ext cx="5334000" cy="1219199"/>
          </a:xfrm>
          <a:prstGeom prst="rect">
            <a:avLst/>
          </a:prstGeom>
          <a:gradFill flip="none" rotWithShape="1">
            <a:gsLst>
              <a:gs pos="0">
                <a:schemeClr val="bg2">
                  <a:alpha val="78000"/>
                </a:schemeClr>
              </a:gs>
              <a:gs pos="30000">
                <a:schemeClr val="accent1">
                  <a:tint val="44500"/>
                  <a:satMod val="160000"/>
                  <a:alpha val="71000"/>
                </a:schemeClr>
              </a:gs>
              <a:gs pos="91000">
                <a:schemeClr val="bg1">
                  <a:alpha val="48000"/>
                </a:schemeClr>
              </a:gs>
            </a:gsLst>
            <a:lin ang="0" scaled="1"/>
            <a:tileRect/>
          </a:gradFill>
        </p:spPr>
        <p:txBody>
          <a:bodyPr/>
          <a:lstStyle>
            <a:lvl1pPr algn="l">
              <a:defRPr baseline="0"/>
            </a:lvl1pPr>
          </a:lstStyle>
          <a:p>
            <a:r>
              <a:rPr lang="en-US" dirty="0" smtClean="0"/>
              <a:t>Title of Presentation</a:t>
            </a:r>
            <a:endParaRPr lang="en-US" dirty="0"/>
          </a:p>
        </p:txBody>
      </p:sp>
      <p:sp>
        <p:nvSpPr>
          <p:cNvPr id="15" name="Rectangle 14"/>
          <p:cNvSpPr/>
          <p:nvPr/>
        </p:nvSpPr>
        <p:spPr>
          <a:xfrm>
            <a:off x="0" y="3234858"/>
            <a:ext cx="3847104" cy="533401"/>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1" y="2791570"/>
            <a:ext cx="1584000" cy="1344000"/>
          </a:xfrm>
          <a:prstGeom prst="rect">
            <a:avLst/>
          </a:prstGeom>
        </p:spPr>
      </p:pic>
      <p:sp>
        <p:nvSpPr>
          <p:cNvPr id="19" name="Text Placeholder 2"/>
          <p:cNvSpPr>
            <a:spLocks noGrp="1"/>
          </p:cNvSpPr>
          <p:nvPr>
            <p:ph type="body" idx="10" hasCustomPrompt="1"/>
          </p:nvPr>
        </p:nvSpPr>
        <p:spPr>
          <a:xfrm>
            <a:off x="457200" y="6324600"/>
            <a:ext cx="5334000" cy="457200"/>
          </a:xfrm>
          <a:prstGeom prst="rect">
            <a:avLst/>
          </a:prstGeom>
          <a:gradFill>
            <a:gsLst>
              <a:gs pos="0">
                <a:schemeClr val="bg2">
                  <a:alpha val="78000"/>
                </a:schemeClr>
              </a:gs>
              <a:gs pos="30000">
                <a:schemeClr val="accent1">
                  <a:tint val="44500"/>
                  <a:satMod val="160000"/>
                  <a:alpha val="71000"/>
                </a:schemeClr>
              </a:gs>
              <a:gs pos="91000">
                <a:schemeClr val="bg1">
                  <a:alpha val="48000"/>
                </a:schemeClr>
              </a:gs>
            </a:gsLst>
            <a:lin ang="0" scaled="1"/>
          </a:gradFill>
        </p:spPr>
        <p:txBody>
          <a:bodyPr anchor="t">
            <a:normAutofit/>
          </a:bodyPr>
          <a:lstStyle>
            <a:lvl1pPr marL="0" indent="0" algn="l">
              <a:buNone/>
              <a:defRPr sz="2200">
                <a:solidFill>
                  <a:srgbClr val="2C2A2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Presented by Name</a:t>
            </a:r>
          </a:p>
        </p:txBody>
      </p:sp>
      <p:sp>
        <p:nvSpPr>
          <p:cNvPr id="21" name="TextBox 20"/>
          <p:cNvSpPr txBox="1"/>
          <p:nvPr/>
        </p:nvSpPr>
        <p:spPr>
          <a:xfrm>
            <a:off x="152400" y="3386139"/>
            <a:ext cx="2590800" cy="230832"/>
          </a:xfrm>
          <a:prstGeom prst="rect">
            <a:avLst/>
          </a:prstGeom>
          <a:noFill/>
        </p:spPr>
        <p:txBody>
          <a:bodyPr wrap="square" rtlCol="0">
            <a:spAutoFit/>
          </a:bodyPr>
          <a:lstStyle/>
          <a:p>
            <a:r>
              <a:rPr lang="en-US" sz="900" dirty="0" smtClean="0">
                <a:solidFill>
                  <a:schemeClr val="bg1"/>
                </a:solidFill>
              </a:rPr>
              <a:t>INFORMATION TECHNOLOGY SERVICES</a:t>
            </a:r>
            <a:endParaRPr lang="en-US" sz="900" dirty="0">
              <a:solidFill>
                <a:schemeClr val="bg1"/>
              </a:solidFill>
            </a:endParaRPr>
          </a:p>
        </p:txBody>
      </p:sp>
    </p:spTree>
    <p:extLst>
      <p:ext uri="{BB962C8B-B14F-4D97-AF65-F5344CB8AC3E}">
        <p14:creationId xmlns:p14="http://schemas.microsoft.com/office/powerpoint/2010/main" val="41586065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446" y="1522523"/>
            <a:ext cx="3851031" cy="4280661"/>
          </a:xfrm>
          <a:prstGeom prst="rect">
            <a:avLst/>
          </a:prstGeom>
        </p:spPr>
        <p:txBody>
          <a:bodyPr/>
          <a:lstStyle>
            <a:lvl1pPr>
              <a:defRPr sz="26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hasCustomPrompt="1"/>
          </p:nvPr>
        </p:nvSpPr>
        <p:spPr>
          <a:xfrm>
            <a:off x="4730260" y="467443"/>
            <a:ext cx="3917463" cy="5335740"/>
          </a:xfrm>
          <a:prstGeom prst="rect">
            <a:avLst/>
          </a:prstGeom>
        </p:spPr>
        <p:txBody>
          <a:bodyPr/>
          <a:lstStyle>
            <a:lvl1pPr marL="0" indent="0" algn="ctr">
              <a:buNone/>
              <a:defRPr sz="2600" baseline="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add chart</a:t>
            </a:r>
            <a:endParaRPr lang="en-US" dirty="0"/>
          </a:p>
        </p:txBody>
      </p:sp>
      <p:sp>
        <p:nvSpPr>
          <p:cNvPr id="11" name="Footer Placeholder 4"/>
          <p:cNvSpPr>
            <a:spLocks noGrp="1"/>
          </p:cNvSpPr>
          <p:nvPr>
            <p:ph type="ftr" sz="quarter" idx="3"/>
          </p:nvPr>
        </p:nvSpPr>
        <p:spPr>
          <a:xfrm>
            <a:off x="531447" y="5887190"/>
            <a:ext cx="8155354" cy="365125"/>
          </a:xfrm>
          <a:prstGeom prst="rect">
            <a:avLst/>
          </a:prstGeom>
        </p:spPr>
        <p:txBody>
          <a:bodyPr/>
          <a:lstStyle>
            <a:lvl1pPr algn="l">
              <a:defRPr sz="1200"/>
            </a:lvl1pPr>
          </a:lstStyle>
          <a:p>
            <a:endParaRPr lang="en-US" dirty="0"/>
          </a:p>
        </p:txBody>
      </p:sp>
      <p:sp>
        <p:nvSpPr>
          <p:cNvPr id="10" name="Title Placeholder 1"/>
          <p:cNvSpPr>
            <a:spLocks noGrp="1"/>
          </p:cNvSpPr>
          <p:nvPr>
            <p:ph type="title"/>
          </p:nvPr>
        </p:nvSpPr>
        <p:spPr>
          <a:xfrm>
            <a:off x="531446" y="467443"/>
            <a:ext cx="3851031" cy="609600"/>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36484083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66998" y="1522520"/>
            <a:ext cx="6019802" cy="4280662"/>
          </a:xfrm>
          <a:prstGeom prst="rect">
            <a:avLst/>
          </a:prstGeo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8" name="Footer Placeholder 4"/>
          <p:cNvSpPr>
            <a:spLocks noGrp="1"/>
          </p:cNvSpPr>
          <p:nvPr>
            <p:ph type="ftr" sz="quarter" idx="3"/>
          </p:nvPr>
        </p:nvSpPr>
        <p:spPr>
          <a:xfrm>
            <a:off x="531447" y="5887190"/>
            <a:ext cx="8155354" cy="365125"/>
          </a:xfrm>
          <a:prstGeom prst="rect">
            <a:avLst/>
          </a:prstGeom>
        </p:spPr>
        <p:txBody>
          <a:bodyPr/>
          <a:lstStyle>
            <a:lvl1pPr algn="l">
              <a:defRPr sz="1200"/>
            </a:lvl1pPr>
          </a:lstStyle>
          <a:p>
            <a:endParaRPr lang="en-US" dirty="0"/>
          </a:p>
        </p:txBody>
      </p:sp>
      <p:sp>
        <p:nvSpPr>
          <p:cNvPr id="9" name="Text Placeholder 3"/>
          <p:cNvSpPr>
            <a:spLocks noGrp="1"/>
          </p:cNvSpPr>
          <p:nvPr>
            <p:ph type="body" sz="half" idx="10"/>
          </p:nvPr>
        </p:nvSpPr>
        <p:spPr>
          <a:xfrm>
            <a:off x="531447" y="1522522"/>
            <a:ext cx="1789723" cy="4280661"/>
          </a:xfrm>
          <a:prstGeom prst="rect">
            <a:avLst/>
          </a:prstGeo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Title Placeholder 1"/>
          <p:cNvSpPr>
            <a:spLocks noGrp="1"/>
          </p:cNvSpPr>
          <p:nvPr>
            <p:ph type="title"/>
          </p:nvPr>
        </p:nvSpPr>
        <p:spPr>
          <a:xfrm>
            <a:off x="531447" y="467443"/>
            <a:ext cx="8155354" cy="6096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0166070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Photo Accent">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9151815" cy="6858000"/>
          </a:xfrm>
          <a:prstGeom prst="rect">
            <a:avLst/>
          </a:prstGeom>
        </p:spPr>
      </p:pic>
      <p:sp>
        <p:nvSpPr>
          <p:cNvPr id="3" name="Subtitle 2"/>
          <p:cNvSpPr>
            <a:spLocks noGrp="1"/>
          </p:cNvSpPr>
          <p:nvPr>
            <p:ph type="subTitle" idx="1" hasCustomPrompt="1"/>
          </p:nvPr>
        </p:nvSpPr>
        <p:spPr>
          <a:xfrm>
            <a:off x="5621703" y="2031318"/>
            <a:ext cx="2228850" cy="1311715"/>
          </a:xfrm>
          <a:prstGeom prst="rect">
            <a:avLst/>
          </a:prstGeom>
        </p:spPr>
        <p:txBody>
          <a:bodyPr lIns="91440" rIns="91440" anchor="ctr">
            <a:normAutofit/>
          </a:bodyPr>
          <a:lstStyle>
            <a:lvl1pPr marL="0" indent="0" algn="l">
              <a:lnSpc>
                <a:spcPct val="100000"/>
              </a:lnSpc>
              <a:spcBef>
                <a:spcPts val="0"/>
              </a:spcBef>
              <a:spcAft>
                <a:spcPts val="200"/>
              </a:spcAft>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subtitle</a:t>
            </a:r>
            <a:endParaRPr lang="en-US" dirty="0"/>
          </a:p>
        </p:txBody>
      </p:sp>
      <p:cxnSp>
        <p:nvCxnSpPr>
          <p:cNvPr id="8" name="Straight Connector 7"/>
          <p:cNvCxnSpPr/>
          <p:nvPr/>
        </p:nvCxnSpPr>
        <p:spPr>
          <a:xfrm flipV="1">
            <a:off x="5453885" y="2335285"/>
            <a:ext cx="0" cy="91440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Footer Placeholder 4"/>
          <p:cNvSpPr>
            <a:spLocks noGrp="1"/>
          </p:cNvSpPr>
          <p:nvPr>
            <p:ph type="ftr" sz="quarter" idx="3"/>
          </p:nvPr>
        </p:nvSpPr>
        <p:spPr>
          <a:xfrm>
            <a:off x="531447" y="5887190"/>
            <a:ext cx="8155354" cy="365125"/>
          </a:xfrm>
          <a:prstGeom prst="rect">
            <a:avLst/>
          </a:prstGeom>
        </p:spPr>
        <p:txBody>
          <a:bodyPr/>
          <a:lstStyle>
            <a:lvl1pPr algn="l">
              <a:defRPr sz="1200"/>
            </a:lvl1pPr>
          </a:lstStyle>
          <a:p>
            <a:endParaRPr lang="en-US" dirty="0"/>
          </a:p>
        </p:txBody>
      </p:sp>
      <p:sp>
        <p:nvSpPr>
          <p:cNvPr id="20" name="Rectangle 19"/>
          <p:cNvSpPr/>
          <p:nvPr/>
        </p:nvSpPr>
        <p:spPr>
          <a:xfrm>
            <a:off x="0" y="6324601"/>
            <a:ext cx="9144000" cy="533401"/>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32001" y="5992427"/>
            <a:ext cx="880000" cy="746667"/>
          </a:xfrm>
          <a:prstGeom prst="rect">
            <a:avLst/>
          </a:prstGeom>
        </p:spPr>
      </p:pic>
      <p:sp>
        <p:nvSpPr>
          <p:cNvPr id="22" name="TextBox 21"/>
          <p:cNvSpPr txBox="1"/>
          <p:nvPr/>
        </p:nvSpPr>
        <p:spPr>
          <a:xfrm>
            <a:off x="381000" y="6477000"/>
            <a:ext cx="2590800" cy="230832"/>
          </a:xfrm>
          <a:prstGeom prst="rect">
            <a:avLst/>
          </a:prstGeom>
          <a:noFill/>
        </p:spPr>
        <p:txBody>
          <a:bodyPr wrap="square" rtlCol="0">
            <a:spAutoFit/>
          </a:bodyPr>
          <a:lstStyle/>
          <a:p>
            <a:r>
              <a:rPr lang="en-US" sz="900" dirty="0" smtClean="0">
                <a:solidFill>
                  <a:schemeClr val="bg1"/>
                </a:solidFill>
              </a:rPr>
              <a:t>INFORMATION TECHNOLOGY SERVICES</a:t>
            </a:r>
            <a:endParaRPr lang="en-US" sz="900" dirty="0">
              <a:solidFill>
                <a:schemeClr val="bg1"/>
              </a:solidFill>
            </a:endParaRPr>
          </a:p>
        </p:txBody>
      </p:sp>
    </p:spTree>
    <p:extLst>
      <p:ext uri="{BB962C8B-B14F-4D97-AF65-F5344CB8AC3E}">
        <p14:creationId xmlns:p14="http://schemas.microsoft.com/office/powerpoint/2010/main" val="225662678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Accent">
    <p:spTree>
      <p:nvGrpSpPr>
        <p:cNvPr id="1" name=""/>
        <p:cNvGrpSpPr/>
        <p:nvPr/>
      </p:nvGrpSpPr>
      <p:grpSpPr>
        <a:xfrm>
          <a:off x="0" y="0"/>
          <a:ext cx="0" cy="0"/>
          <a:chOff x="0" y="0"/>
          <a:chExt cx="0" cy="0"/>
        </a:xfrm>
      </p:grpSpPr>
      <p:sp>
        <p:nvSpPr>
          <p:cNvPr id="8" name="Rectangle 7"/>
          <p:cNvSpPr/>
          <p:nvPr/>
        </p:nvSpPr>
        <p:spPr>
          <a:xfrm>
            <a:off x="0" y="6324601"/>
            <a:ext cx="9144000" cy="533401"/>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32001" y="5992427"/>
            <a:ext cx="880000" cy="746667"/>
          </a:xfrm>
          <a:prstGeom prst="rect">
            <a:avLst/>
          </a:prstGeom>
        </p:spPr>
      </p:pic>
      <p:sp>
        <p:nvSpPr>
          <p:cNvPr id="12" name="TextBox 11"/>
          <p:cNvSpPr txBox="1"/>
          <p:nvPr/>
        </p:nvSpPr>
        <p:spPr>
          <a:xfrm>
            <a:off x="381000" y="6477000"/>
            <a:ext cx="2590800" cy="230832"/>
          </a:xfrm>
          <a:prstGeom prst="rect">
            <a:avLst/>
          </a:prstGeom>
          <a:noFill/>
        </p:spPr>
        <p:txBody>
          <a:bodyPr wrap="square" rtlCol="0">
            <a:spAutoFit/>
          </a:bodyPr>
          <a:lstStyle/>
          <a:p>
            <a:r>
              <a:rPr lang="en-US" sz="900" dirty="0" smtClean="0">
                <a:solidFill>
                  <a:schemeClr val="bg1"/>
                </a:solidFill>
              </a:rPr>
              <a:t>INFORMATION TECHNOLOGY SERVICES</a:t>
            </a:r>
            <a:endParaRPr lang="en-US" sz="900" dirty="0">
              <a:solidFill>
                <a:schemeClr val="bg1"/>
              </a:solidFill>
            </a:endParaRPr>
          </a:p>
        </p:txBody>
      </p:sp>
      <p:sp>
        <p:nvSpPr>
          <p:cNvPr id="14" name="Footer Placeholder 4"/>
          <p:cNvSpPr>
            <a:spLocks noGrp="1"/>
          </p:cNvSpPr>
          <p:nvPr>
            <p:ph type="ftr" sz="quarter" idx="3"/>
          </p:nvPr>
        </p:nvSpPr>
        <p:spPr>
          <a:xfrm>
            <a:off x="531447" y="5887190"/>
            <a:ext cx="8155354" cy="365125"/>
          </a:xfrm>
          <a:prstGeom prst="rect">
            <a:avLst/>
          </a:prstGeom>
        </p:spPr>
        <p:txBody>
          <a:bodyPr/>
          <a:lstStyle>
            <a:lvl1pPr algn="l">
              <a:defRPr sz="1200"/>
            </a:lvl1pPr>
          </a:lstStyle>
          <a:p>
            <a:endParaRPr lang="en-US" dirty="0"/>
          </a:p>
        </p:txBody>
      </p:sp>
      <p:sp>
        <p:nvSpPr>
          <p:cNvPr id="9" name="Content Placeholder 2"/>
          <p:cNvSpPr>
            <a:spLocks noGrp="1"/>
          </p:cNvSpPr>
          <p:nvPr>
            <p:ph sz="half" idx="1"/>
          </p:nvPr>
        </p:nvSpPr>
        <p:spPr>
          <a:xfrm>
            <a:off x="531447" y="1522523"/>
            <a:ext cx="8155354" cy="4280661"/>
          </a:xfrm>
          <a:prstGeom prst="rect">
            <a:avLst/>
          </a:prstGeom>
        </p:spPr>
        <p:txBody>
          <a:bodyPr anchor="b">
            <a:normAutofit/>
          </a:bodyPr>
          <a:lstStyle>
            <a:lvl1pPr marL="0" indent="0">
              <a:buNone/>
              <a:defRPr sz="8800">
                <a:solidFill>
                  <a:schemeClr val="tx2"/>
                </a:solidFill>
              </a:defRPr>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7" name="Title Placeholder 1"/>
          <p:cNvSpPr>
            <a:spLocks noGrp="1"/>
          </p:cNvSpPr>
          <p:nvPr>
            <p:ph type="title"/>
          </p:nvPr>
        </p:nvSpPr>
        <p:spPr>
          <a:xfrm>
            <a:off x="531447" y="467443"/>
            <a:ext cx="8155354" cy="609600"/>
          </a:xfrm>
          <a:prstGeom prst="rect">
            <a:avLst/>
          </a:prstGeom>
        </p:spPr>
        <p:txBody>
          <a:bodyPr vert="horz" lIns="91440" tIns="45720" rIns="91440" bIns="45720" rtlCol="0" anchor="ctr">
            <a:noAutofit/>
          </a:bodyPr>
          <a:lstStyle/>
          <a:p>
            <a:r>
              <a:rPr lang="en-US" smtClean="0"/>
              <a:t>Click to edit Master title style</a:t>
            </a:r>
            <a:endParaRPr lang="en-US" dirty="0"/>
          </a:p>
        </p:txBody>
      </p:sp>
      <p:cxnSp>
        <p:nvCxnSpPr>
          <p:cNvPr id="11" name="Straight Connector 10"/>
          <p:cNvCxnSpPr/>
          <p:nvPr userDrawn="1"/>
        </p:nvCxnSpPr>
        <p:spPr>
          <a:xfrm>
            <a:off x="457200" y="436183"/>
            <a:ext cx="0" cy="717062"/>
          </a:xfrm>
          <a:prstGeom prst="line">
            <a:avLst/>
          </a:prstGeom>
          <a:ln w="22225">
            <a:solidFill>
              <a:srgbClr val="CEB8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0434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TextBox 6"/>
          <p:cNvSpPr txBox="1"/>
          <p:nvPr/>
        </p:nvSpPr>
        <p:spPr>
          <a:xfrm>
            <a:off x="381000" y="152400"/>
            <a:ext cx="2590800" cy="230832"/>
          </a:xfrm>
          <a:prstGeom prst="rect">
            <a:avLst/>
          </a:prstGeom>
          <a:noFill/>
        </p:spPr>
        <p:txBody>
          <a:bodyPr wrap="square" rtlCol="0">
            <a:spAutoFit/>
          </a:bodyPr>
          <a:lstStyle/>
          <a:p>
            <a:r>
              <a:rPr lang="en-US" sz="900" dirty="0" smtClean="0">
                <a:solidFill>
                  <a:schemeClr val="bg1"/>
                </a:solidFill>
              </a:rPr>
              <a:t>INFORMATION TECHNOLOGY SERVICES</a:t>
            </a:r>
            <a:endParaRPr lang="en-US" sz="900" dirty="0">
              <a:solidFill>
                <a:schemeClr val="bg1"/>
              </a:solidFill>
            </a:endParaRPr>
          </a:p>
        </p:txBody>
      </p:sp>
      <p:sp>
        <p:nvSpPr>
          <p:cNvPr id="8" name="Rectangle 7"/>
          <p:cNvSpPr/>
          <p:nvPr/>
        </p:nvSpPr>
        <p:spPr>
          <a:xfrm>
            <a:off x="0" y="6324601"/>
            <a:ext cx="9144000" cy="533401"/>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32001" y="5992427"/>
            <a:ext cx="880000" cy="746667"/>
          </a:xfrm>
          <a:prstGeom prst="rect">
            <a:avLst/>
          </a:prstGeom>
        </p:spPr>
      </p:pic>
      <p:sp>
        <p:nvSpPr>
          <p:cNvPr id="12" name="TextBox 11"/>
          <p:cNvSpPr txBox="1"/>
          <p:nvPr/>
        </p:nvSpPr>
        <p:spPr>
          <a:xfrm>
            <a:off x="381000" y="6477000"/>
            <a:ext cx="2590800" cy="230832"/>
          </a:xfrm>
          <a:prstGeom prst="rect">
            <a:avLst/>
          </a:prstGeom>
          <a:noFill/>
        </p:spPr>
        <p:txBody>
          <a:bodyPr wrap="square" rtlCol="0">
            <a:spAutoFit/>
          </a:bodyPr>
          <a:lstStyle/>
          <a:p>
            <a:r>
              <a:rPr lang="en-US" sz="900" dirty="0" smtClean="0">
                <a:solidFill>
                  <a:schemeClr val="bg1"/>
                </a:solidFill>
              </a:rPr>
              <a:t>INFORMATION TECHNOLOGY SERVICES</a:t>
            </a:r>
            <a:endParaRPr lang="en-US" sz="900" dirty="0">
              <a:solidFill>
                <a:schemeClr val="bg1"/>
              </a:solidFill>
            </a:endParaRPr>
          </a:p>
        </p:txBody>
      </p:sp>
      <p:sp>
        <p:nvSpPr>
          <p:cNvPr id="14" name="Footer Placeholder 4"/>
          <p:cNvSpPr>
            <a:spLocks noGrp="1"/>
          </p:cNvSpPr>
          <p:nvPr>
            <p:ph type="ftr" sz="quarter" idx="3"/>
          </p:nvPr>
        </p:nvSpPr>
        <p:spPr>
          <a:xfrm>
            <a:off x="531447" y="5887190"/>
            <a:ext cx="8155354" cy="365125"/>
          </a:xfrm>
          <a:prstGeom prst="rect">
            <a:avLst/>
          </a:prstGeom>
        </p:spPr>
        <p:txBody>
          <a:bodyPr/>
          <a:lstStyle>
            <a:lvl1pPr algn="l">
              <a:defRPr sz="1200"/>
            </a:lvl1pPr>
          </a:lstStyle>
          <a:p>
            <a:endParaRPr lang="en-US" dirty="0"/>
          </a:p>
        </p:txBody>
      </p:sp>
    </p:spTree>
    <p:extLst>
      <p:ext uri="{BB962C8B-B14F-4D97-AF65-F5344CB8AC3E}">
        <p14:creationId xmlns:p14="http://schemas.microsoft.com/office/powerpoint/2010/main" val="31736665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Facult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815" y="-1"/>
            <a:ext cx="9143216" cy="6866315"/>
          </a:xfrm>
          <a:prstGeom prst="rect">
            <a:avLst/>
          </a:prstGeom>
        </p:spPr>
      </p:pic>
      <p:sp>
        <p:nvSpPr>
          <p:cNvPr id="11" name="Subtitle 2"/>
          <p:cNvSpPr>
            <a:spLocks noGrp="1"/>
          </p:cNvSpPr>
          <p:nvPr>
            <p:ph type="subTitle" idx="1" hasCustomPrompt="1"/>
          </p:nvPr>
        </p:nvSpPr>
        <p:spPr>
          <a:xfrm>
            <a:off x="457200" y="5410200"/>
            <a:ext cx="5334000" cy="838200"/>
          </a:xfrm>
          <a:prstGeom prst="rect">
            <a:avLst/>
          </a:prstGeom>
          <a:gradFill>
            <a:gsLst>
              <a:gs pos="0">
                <a:schemeClr val="bg2">
                  <a:alpha val="78000"/>
                </a:schemeClr>
              </a:gs>
              <a:gs pos="30000">
                <a:schemeClr val="accent1">
                  <a:tint val="44500"/>
                  <a:satMod val="160000"/>
                  <a:alpha val="71000"/>
                </a:schemeClr>
              </a:gs>
              <a:gs pos="91000">
                <a:schemeClr val="bg1">
                  <a:alpha val="48000"/>
                </a:schemeClr>
              </a:gs>
            </a:gsLst>
            <a:lin ang="0" scaled="1"/>
          </a:gradFill>
        </p:spPr>
        <p:txBody>
          <a:bodyPr/>
          <a:lstStyle>
            <a:lvl1pPr marL="0" indent="0" algn="l">
              <a:buNone/>
              <a:defRPr sz="2200" baseline="0">
                <a:solidFill>
                  <a:srgbClr val="2C2A2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p>
          <a:p>
            <a:r>
              <a:rPr lang="en-US" dirty="0" smtClean="0"/>
              <a:t>Month ##, ####</a:t>
            </a:r>
            <a:endParaRPr lang="en-US" dirty="0"/>
          </a:p>
        </p:txBody>
      </p:sp>
      <p:sp>
        <p:nvSpPr>
          <p:cNvPr id="14" name="Title 1"/>
          <p:cNvSpPr>
            <a:spLocks noGrp="1"/>
          </p:cNvSpPr>
          <p:nvPr>
            <p:ph type="ctrTitle" hasCustomPrompt="1"/>
          </p:nvPr>
        </p:nvSpPr>
        <p:spPr>
          <a:xfrm>
            <a:off x="457200" y="4114804"/>
            <a:ext cx="5334000" cy="1219199"/>
          </a:xfrm>
          <a:prstGeom prst="rect">
            <a:avLst/>
          </a:prstGeom>
          <a:gradFill flip="none" rotWithShape="1">
            <a:gsLst>
              <a:gs pos="0">
                <a:schemeClr val="bg2">
                  <a:alpha val="78000"/>
                </a:schemeClr>
              </a:gs>
              <a:gs pos="30000">
                <a:schemeClr val="accent1">
                  <a:tint val="44500"/>
                  <a:satMod val="160000"/>
                  <a:alpha val="71000"/>
                </a:schemeClr>
              </a:gs>
              <a:gs pos="91000">
                <a:schemeClr val="bg1">
                  <a:alpha val="48000"/>
                </a:schemeClr>
              </a:gs>
            </a:gsLst>
            <a:lin ang="0" scaled="1"/>
            <a:tileRect/>
          </a:gradFill>
        </p:spPr>
        <p:txBody>
          <a:bodyPr/>
          <a:lstStyle>
            <a:lvl1pPr algn="l">
              <a:defRPr baseline="0"/>
            </a:lvl1pPr>
          </a:lstStyle>
          <a:p>
            <a:r>
              <a:rPr lang="en-US" dirty="0" smtClean="0"/>
              <a:t>Title of Presentation</a:t>
            </a:r>
            <a:endParaRPr lang="en-US" dirty="0"/>
          </a:p>
        </p:txBody>
      </p:sp>
      <p:sp>
        <p:nvSpPr>
          <p:cNvPr id="15" name="Rectangle 14"/>
          <p:cNvSpPr/>
          <p:nvPr/>
        </p:nvSpPr>
        <p:spPr>
          <a:xfrm>
            <a:off x="0" y="3234858"/>
            <a:ext cx="3847104" cy="533401"/>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1" y="2791570"/>
            <a:ext cx="1584000" cy="1344000"/>
          </a:xfrm>
          <a:prstGeom prst="rect">
            <a:avLst/>
          </a:prstGeom>
        </p:spPr>
      </p:pic>
      <p:sp>
        <p:nvSpPr>
          <p:cNvPr id="19" name="Text Placeholder 2"/>
          <p:cNvSpPr>
            <a:spLocks noGrp="1"/>
          </p:cNvSpPr>
          <p:nvPr>
            <p:ph type="body" idx="10" hasCustomPrompt="1"/>
          </p:nvPr>
        </p:nvSpPr>
        <p:spPr>
          <a:xfrm>
            <a:off x="457200" y="6324600"/>
            <a:ext cx="5334000" cy="457200"/>
          </a:xfrm>
          <a:prstGeom prst="rect">
            <a:avLst/>
          </a:prstGeom>
          <a:gradFill>
            <a:gsLst>
              <a:gs pos="0">
                <a:schemeClr val="bg2">
                  <a:alpha val="78000"/>
                </a:schemeClr>
              </a:gs>
              <a:gs pos="30000">
                <a:schemeClr val="accent1">
                  <a:tint val="44500"/>
                  <a:satMod val="160000"/>
                  <a:alpha val="71000"/>
                </a:schemeClr>
              </a:gs>
              <a:gs pos="91000">
                <a:schemeClr val="bg1">
                  <a:alpha val="48000"/>
                </a:schemeClr>
              </a:gs>
            </a:gsLst>
            <a:lin ang="0" scaled="1"/>
          </a:gradFill>
        </p:spPr>
        <p:txBody>
          <a:bodyPr anchor="t">
            <a:normAutofit/>
          </a:bodyPr>
          <a:lstStyle>
            <a:lvl1pPr marL="0" indent="0" algn="l">
              <a:buNone/>
              <a:defRPr sz="2200">
                <a:solidFill>
                  <a:srgbClr val="2C2A2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Presented by Name</a:t>
            </a:r>
          </a:p>
        </p:txBody>
      </p:sp>
      <p:sp>
        <p:nvSpPr>
          <p:cNvPr id="21" name="TextBox 20"/>
          <p:cNvSpPr txBox="1"/>
          <p:nvPr/>
        </p:nvSpPr>
        <p:spPr>
          <a:xfrm>
            <a:off x="152400" y="3386139"/>
            <a:ext cx="2590800" cy="230832"/>
          </a:xfrm>
          <a:prstGeom prst="rect">
            <a:avLst/>
          </a:prstGeom>
          <a:noFill/>
        </p:spPr>
        <p:txBody>
          <a:bodyPr wrap="square" rtlCol="0">
            <a:spAutoFit/>
          </a:bodyPr>
          <a:lstStyle/>
          <a:p>
            <a:r>
              <a:rPr lang="en-US" sz="900" dirty="0" smtClean="0">
                <a:solidFill>
                  <a:schemeClr val="bg1"/>
                </a:solidFill>
              </a:rPr>
              <a:t>INFORMATION TECHNOLOGY SERVICES</a:t>
            </a:r>
            <a:endParaRPr lang="en-US" sz="900" dirty="0">
              <a:solidFill>
                <a:schemeClr val="bg1"/>
              </a:solidFill>
            </a:endParaRPr>
          </a:p>
        </p:txBody>
      </p:sp>
    </p:spTree>
    <p:extLst>
      <p:ext uri="{BB962C8B-B14F-4D97-AF65-F5344CB8AC3E}">
        <p14:creationId xmlns:p14="http://schemas.microsoft.com/office/powerpoint/2010/main" val="42371365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Staff">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631" y="0"/>
            <a:ext cx="9159631" cy="6858000"/>
          </a:xfrm>
          <a:prstGeom prst="rect">
            <a:avLst/>
          </a:prstGeom>
        </p:spPr>
      </p:pic>
      <p:sp>
        <p:nvSpPr>
          <p:cNvPr id="11" name="Subtitle 2"/>
          <p:cNvSpPr>
            <a:spLocks noGrp="1"/>
          </p:cNvSpPr>
          <p:nvPr>
            <p:ph type="subTitle" idx="1" hasCustomPrompt="1"/>
          </p:nvPr>
        </p:nvSpPr>
        <p:spPr>
          <a:xfrm>
            <a:off x="457200" y="5410200"/>
            <a:ext cx="5334000" cy="838200"/>
          </a:xfrm>
          <a:prstGeom prst="rect">
            <a:avLst/>
          </a:prstGeom>
          <a:gradFill>
            <a:gsLst>
              <a:gs pos="0">
                <a:schemeClr val="bg2">
                  <a:alpha val="78000"/>
                </a:schemeClr>
              </a:gs>
              <a:gs pos="30000">
                <a:schemeClr val="accent1">
                  <a:tint val="44500"/>
                  <a:satMod val="160000"/>
                  <a:alpha val="71000"/>
                </a:schemeClr>
              </a:gs>
              <a:gs pos="91000">
                <a:schemeClr val="bg1">
                  <a:alpha val="48000"/>
                </a:schemeClr>
              </a:gs>
            </a:gsLst>
            <a:lin ang="0" scaled="1"/>
          </a:gradFill>
        </p:spPr>
        <p:txBody>
          <a:bodyPr/>
          <a:lstStyle>
            <a:lvl1pPr marL="0" indent="0" algn="l">
              <a:buNone/>
              <a:defRPr sz="2200" baseline="0">
                <a:solidFill>
                  <a:srgbClr val="2C2A2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p>
          <a:p>
            <a:r>
              <a:rPr lang="en-US" dirty="0" smtClean="0"/>
              <a:t>Month ##, ####</a:t>
            </a:r>
            <a:endParaRPr lang="en-US" dirty="0"/>
          </a:p>
        </p:txBody>
      </p:sp>
      <p:sp>
        <p:nvSpPr>
          <p:cNvPr id="14" name="Title 1"/>
          <p:cNvSpPr>
            <a:spLocks noGrp="1"/>
          </p:cNvSpPr>
          <p:nvPr>
            <p:ph type="ctrTitle" hasCustomPrompt="1"/>
          </p:nvPr>
        </p:nvSpPr>
        <p:spPr>
          <a:xfrm>
            <a:off x="457200" y="4114804"/>
            <a:ext cx="5334000" cy="1219199"/>
          </a:xfrm>
          <a:prstGeom prst="rect">
            <a:avLst/>
          </a:prstGeom>
          <a:gradFill flip="none" rotWithShape="1">
            <a:gsLst>
              <a:gs pos="0">
                <a:schemeClr val="bg2">
                  <a:alpha val="78000"/>
                </a:schemeClr>
              </a:gs>
              <a:gs pos="30000">
                <a:schemeClr val="accent1">
                  <a:tint val="44500"/>
                  <a:satMod val="160000"/>
                  <a:alpha val="71000"/>
                </a:schemeClr>
              </a:gs>
              <a:gs pos="91000">
                <a:schemeClr val="bg1">
                  <a:alpha val="48000"/>
                </a:schemeClr>
              </a:gs>
            </a:gsLst>
            <a:lin ang="0" scaled="1"/>
            <a:tileRect/>
          </a:gradFill>
        </p:spPr>
        <p:txBody>
          <a:bodyPr/>
          <a:lstStyle>
            <a:lvl1pPr algn="l">
              <a:defRPr baseline="0"/>
            </a:lvl1pPr>
          </a:lstStyle>
          <a:p>
            <a:r>
              <a:rPr lang="en-US" dirty="0" smtClean="0"/>
              <a:t>Title of Presentation</a:t>
            </a:r>
            <a:endParaRPr lang="en-US" dirty="0"/>
          </a:p>
        </p:txBody>
      </p:sp>
      <p:sp>
        <p:nvSpPr>
          <p:cNvPr id="15" name="Rectangle 14"/>
          <p:cNvSpPr/>
          <p:nvPr/>
        </p:nvSpPr>
        <p:spPr>
          <a:xfrm>
            <a:off x="0" y="3234858"/>
            <a:ext cx="3847104" cy="533401"/>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1" y="2791570"/>
            <a:ext cx="1584000" cy="1344000"/>
          </a:xfrm>
          <a:prstGeom prst="rect">
            <a:avLst/>
          </a:prstGeom>
        </p:spPr>
      </p:pic>
      <p:sp>
        <p:nvSpPr>
          <p:cNvPr id="19" name="Text Placeholder 2"/>
          <p:cNvSpPr>
            <a:spLocks noGrp="1"/>
          </p:cNvSpPr>
          <p:nvPr>
            <p:ph type="body" idx="10" hasCustomPrompt="1"/>
          </p:nvPr>
        </p:nvSpPr>
        <p:spPr>
          <a:xfrm>
            <a:off x="457200" y="6324600"/>
            <a:ext cx="5334000" cy="457200"/>
          </a:xfrm>
          <a:prstGeom prst="rect">
            <a:avLst/>
          </a:prstGeom>
          <a:gradFill>
            <a:gsLst>
              <a:gs pos="0">
                <a:schemeClr val="bg2">
                  <a:alpha val="78000"/>
                </a:schemeClr>
              </a:gs>
              <a:gs pos="30000">
                <a:schemeClr val="accent1">
                  <a:tint val="44500"/>
                  <a:satMod val="160000"/>
                  <a:alpha val="71000"/>
                </a:schemeClr>
              </a:gs>
              <a:gs pos="91000">
                <a:schemeClr val="bg1">
                  <a:alpha val="48000"/>
                </a:schemeClr>
              </a:gs>
            </a:gsLst>
            <a:lin ang="0" scaled="1"/>
          </a:gradFill>
        </p:spPr>
        <p:txBody>
          <a:bodyPr anchor="t">
            <a:normAutofit/>
          </a:bodyPr>
          <a:lstStyle>
            <a:lvl1pPr marL="0" indent="0" algn="l">
              <a:buNone/>
              <a:defRPr sz="2200">
                <a:solidFill>
                  <a:srgbClr val="2C2A2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Presented by Name</a:t>
            </a:r>
          </a:p>
        </p:txBody>
      </p:sp>
      <p:sp>
        <p:nvSpPr>
          <p:cNvPr id="21" name="TextBox 20"/>
          <p:cNvSpPr txBox="1"/>
          <p:nvPr/>
        </p:nvSpPr>
        <p:spPr>
          <a:xfrm>
            <a:off x="152400" y="3386139"/>
            <a:ext cx="2590800" cy="230832"/>
          </a:xfrm>
          <a:prstGeom prst="rect">
            <a:avLst/>
          </a:prstGeom>
          <a:noFill/>
        </p:spPr>
        <p:txBody>
          <a:bodyPr wrap="square" rtlCol="0">
            <a:spAutoFit/>
          </a:bodyPr>
          <a:lstStyle/>
          <a:p>
            <a:r>
              <a:rPr lang="en-US" sz="900" dirty="0" smtClean="0">
                <a:solidFill>
                  <a:schemeClr val="bg1"/>
                </a:solidFill>
              </a:rPr>
              <a:t>INFORMATION TECHNOLOGY SERVICES</a:t>
            </a:r>
            <a:endParaRPr lang="en-US" sz="900" dirty="0">
              <a:solidFill>
                <a:schemeClr val="bg1"/>
              </a:solidFill>
            </a:endParaRPr>
          </a:p>
        </p:txBody>
      </p:sp>
    </p:spTree>
    <p:extLst>
      <p:ext uri="{BB962C8B-B14F-4D97-AF65-F5344CB8AC3E}">
        <p14:creationId xmlns:p14="http://schemas.microsoft.com/office/powerpoint/2010/main" val="25859779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 Westcott">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11" name="Subtitle 2"/>
          <p:cNvSpPr>
            <a:spLocks noGrp="1"/>
          </p:cNvSpPr>
          <p:nvPr>
            <p:ph type="subTitle" idx="1" hasCustomPrompt="1"/>
          </p:nvPr>
        </p:nvSpPr>
        <p:spPr>
          <a:xfrm>
            <a:off x="457200" y="5410200"/>
            <a:ext cx="5334000" cy="838200"/>
          </a:xfrm>
          <a:prstGeom prst="rect">
            <a:avLst/>
          </a:prstGeom>
          <a:gradFill>
            <a:gsLst>
              <a:gs pos="0">
                <a:schemeClr val="bg2">
                  <a:alpha val="78000"/>
                </a:schemeClr>
              </a:gs>
              <a:gs pos="30000">
                <a:schemeClr val="accent1">
                  <a:tint val="44500"/>
                  <a:satMod val="160000"/>
                  <a:alpha val="71000"/>
                </a:schemeClr>
              </a:gs>
              <a:gs pos="91000">
                <a:schemeClr val="bg1">
                  <a:alpha val="48000"/>
                </a:schemeClr>
              </a:gs>
            </a:gsLst>
            <a:lin ang="0" scaled="1"/>
          </a:gradFill>
        </p:spPr>
        <p:txBody>
          <a:bodyPr/>
          <a:lstStyle>
            <a:lvl1pPr marL="0" indent="0" algn="l">
              <a:buNone/>
              <a:defRPr sz="2200" baseline="0">
                <a:solidFill>
                  <a:srgbClr val="2C2A2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p>
          <a:p>
            <a:r>
              <a:rPr lang="en-US" dirty="0" smtClean="0"/>
              <a:t>Month ##, ####</a:t>
            </a:r>
            <a:endParaRPr lang="en-US" dirty="0"/>
          </a:p>
        </p:txBody>
      </p:sp>
      <p:sp>
        <p:nvSpPr>
          <p:cNvPr id="14" name="Title 1"/>
          <p:cNvSpPr>
            <a:spLocks noGrp="1"/>
          </p:cNvSpPr>
          <p:nvPr>
            <p:ph type="ctrTitle" hasCustomPrompt="1"/>
          </p:nvPr>
        </p:nvSpPr>
        <p:spPr>
          <a:xfrm>
            <a:off x="457200" y="4114804"/>
            <a:ext cx="5334000" cy="1219199"/>
          </a:xfrm>
          <a:prstGeom prst="rect">
            <a:avLst/>
          </a:prstGeom>
          <a:gradFill flip="none" rotWithShape="1">
            <a:gsLst>
              <a:gs pos="0">
                <a:schemeClr val="bg2">
                  <a:alpha val="78000"/>
                </a:schemeClr>
              </a:gs>
              <a:gs pos="30000">
                <a:schemeClr val="accent1">
                  <a:tint val="44500"/>
                  <a:satMod val="160000"/>
                  <a:alpha val="71000"/>
                </a:schemeClr>
              </a:gs>
              <a:gs pos="91000">
                <a:schemeClr val="bg1">
                  <a:alpha val="48000"/>
                </a:schemeClr>
              </a:gs>
            </a:gsLst>
            <a:lin ang="0" scaled="1"/>
            <a:tileRect/>
          </a:gradFill>
        </p:spPr>
        <p:txBody>
          <a:bodyPr/>
          <a:lstStyle>
            <a:lvl1pPr algn="l">
              <a:defRPr baseline="0"/>
            </a:lvl1pPr>
          </a:lstStyle>
          <a:p>
            <a:r>
              <a:rPr lang="en-US" dirty="0" smtClean="0"/>
              <a:t>Title of Presentation</a:t>
            </a:r>
            <a:endParaRPr lang="en-US" dirty="0"/>
          </a:p>
        </p:txBody>
      </p:sp>
      <p:sp>
        <p:nvSpPr>
          <p:cNvPr id="15" name="Rectangle 14"/>
          <p:cNvSpPr/>
          <p:nvPr/>
        </p:nvSpPr>
        <p:spPr>
          <a:xfrm>
            <a:off x="0" y="3234858"/>
            <a:ext cx="3847104" cy="533401"/>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1" y="2791570"/>
            <a:ext cx="1584000" cy="1344000"/>
          </a:xfrm>
          <a:prstGeom prst="rect">
            <a:avLst/>
          </a:prstGeom>
        </p:spPr>
      </p:pic>
      <p:sp>
        <p:nvSpPr>
          <p:cNvPr id="19" name="Text Placeholder 2"/>
          <p:cNvSpPr>
            <a:spLocks noGrp="1"/>
          </p:cNvSpPr>
          <p:nvPr>
            <p:ph type="body" idx="10" hasCustomPrompt="1"/>
          </p:nvPr>
        </p:nvSpPr>
        <p:spPr>
          <a:xfrm>
            <a:off x="457200" y="6324600"/>
            <a:ext cx="5334000" cy="457200"/>
          </a:xfrm>
          <a:prstGeom prst="rect">
            <a:avLst/>
          </a:prstGeom>
          <a:gradFill>
            <a:gsLst>
              <a:gs pos="0">
                <a:schemeClr val="bg2">
                  <a:alpha val="78000"/>
                </a:schemeClr>
              </a:gs>
              <a:gs pos="30000">
                <a:schemeClr val="accent1">
                  <a:tint val="44500"/>
                  <a:satMod val="160000"/>
                  <a:alpha val="71000"/>
                </a:schemeClr>
              </a:gs>
              <a:gs pos="91000">
                <a:schemeClr val="bg1">
                  <a:alpha val="48000"/>
                </a:schemeClr>
              </a:gs>
            </a:gsLst>
            <a:lin ang="0" scaled="1"/>
          </a:gradFill>
        </p:spPr>
        <p:txBody>
          <a:bodyPr anchor="t">
            <a:normAutofit/>
          </a:bodyPr>
          <a:lstStyle>
            <a:lvl1pPr marL="0" indent="0" algn="l">
              <a:buNone/>
              <a:defRPr sz="2200">
                <a:solidFill>
                  <a:srgbClr val="2C2A2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Presented by Name</a:t>
            </a:r>
          </a:p>
        </p:txBody>
      </p:sp>
      <p:sp>
        <p:nvSpPr>
          <p:cNvPr id="21" name="TextBox 20"/>
          <p:cNvSpPr txBox="1"/>
          <p:nvPr/>
        </p:nvSpPr>
        <p:spPr>
          <a:xfrm>
            <a:off x="152400" y="3386139"/>
            <a:ext cx="2590800" cy="230832"/>
          </a:xfrm>
          <a:prstGeom prst="rect">
            <a:avLst/>
          </a:prstGeom>
          <a:noFill/>
        </p:spPr>
        <p:txBody>
          <a:bodyPr wrap="square" rtlCol="0">
            <a:spAutoFit/>
          </a:bodyPr>
          <a:lstStyle/>
          <a:p>
            <a:r>
              <a:rPr lang="en-US" sz="900" dirty="0" smtClean="0">
                <a:solidFill>
                  <a:schemeClr val="bg1"/>
                </a:solidFill>
              </a:rPr>
              <a:t>INFORMATION TECHNOLOGY SERVICES</a:t>
            </a:r>
            <a:endParaRPr lang="en-US" sz="900" dirty="0">
              <a:solidFill>
                <a:schemeClr val="bg1"/>
              </a:solidFill>
            </a:endParaRPr>
          </a:p>
        </p:txBody>
      </p:sp>
    </p:spTree>
    <p:extLst>
      <p:ext uri="{BB962C8B-B14F-4D97-AF65-F5344CB8AC3E}">
        <p14:creationId xmlns:p14="http://schemas.microsoft.com/office/powerpoint/2010/main" val="41447594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28879"/>
            <a:ext cx="5715000" cy="1311715"/>
          </a:xfrm>
          <a:prstGeom prst="rect">
            <a:avLst/>
          </a:prstGeom>
        </p:spPr>
        <p:txBody>
          <a:bodyPr anchor="ctr">
            <a:normAutofit/>
          </a:bodyPr>
          <a:lstStyle>
            <a:lvl1pPr algn="r">
              <a:defRPr sz="3500" spc="200" baseline="0"/>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6457950" y="4928879"/>
            <a:ext cx="2228850" cy="1311715"/>
          </a:xfrm>
          <a:prstGeom prst="rect">
            <a:avLst/>
          </a:prstGeom>
        </p:spPr>
        <p:txBody>
          <a:bodyPr lIns="91440" rIns="91440" anchor="ctr">
            <a:normAutofit/>
          </a:bodyPr>
          <a:lstStyle>
            <a:lvl1pPr marL="0" indent="0" algn="l">
              <a:lnSpc>
                <a:spcPct val="100000"/>
              </a:lnSpc>
              <a:spcBef>
                <a:spcPts val="0"/>
              </a:spcBef>
              <a:spcAft>
                <a:spcPts val="200"/>
              </a:spcAft>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subtitle</a:t>
            </a:r>
            <a:endParaRPr lang="en-US" dirty="0"/>
          </a:p>
        </p:txBody>
      </p:sp>
      <p:sp>
        <p:nvSpPr>
          <p:cNvPr id="5" name="Footer Placeholder 4"/>
          <p:cNvSpPr>
            <a:spLocks noGrp="1"/>
          </p:cNvSpPr>
          <p:nvPr>
            <p:ph type="ftr" sz="quarter" idx="11"/>
          </p:nvPr>
        </p:nvSpPr>
        <p:spPr>
          <a:xfrm>
            <a:off x="457200" y="6324602"/>
            <a:ext cx="8229600" cy="365125"/>
          </a:xfrm>
          <a:prstGeom prst="rect">
            <a:avLst/>
          </a:prstGeom>
        </p:spPr>
        <p:txBody>
          <a:bodyPr/>
          <a:lstStyle/>
          <a:p>
            <a:endParaRPr lang="en-US" dirty="0"/>
          </a:p>
        </p:txBody>
      </p:sp>
      <p:cxnSp>
        <p:nvCxnSpPr>
          <p:cNvPr id="8" name="Straight Connector 7"/>
          <p:cNvCxnSpPr/>
          <p:nvPr/>
        </p:nvCxnSpPr>
        <p:spPr>
          <a:xfrm flipV="1">
            <a:off x="6290132" y="5232846"/>
            <a:ext cx="0" cy="91440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Placeholder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
            <a:ext cx="9144000" cy="4572001"/>
          </a:xfrm>
          <a:prstGeom prst="rect">
            <a:avLst/>
          </a:prstGeom>
        </p:spPr>
      </p:pic>
    </p:spTree>
    <p:extLst>
      <p:ext uri="{BB962C8B-B14F-4D97-AF65-F5344CB8AC3E}">
        <p14:creationId xmlns:p14="http://schemas.microsoft.com/office/powerpoint/2010/main" val="8072815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531447" y="5887190"/>
            <a:ext cx="8155354" cy="365125"/>
          </a:xfrm>
          <a:prstGeom prst="rect">
            <a:avLst/>
          </a:prstGeom>
        </p:spPr>
        <p:txBody>
          <a:bodyPr/>
          <a:lstStyle>
            <a:lvl1pPr algn="l">
              <a:defRPr sz="1200"/>
            </a:lvl1pPr>
          </a:lstStyle>
          <a:p>
            <a:endParaRPr lang="en-US" dirty="0"/>
          </a:p>
        </p:txBody>
      </p:sp>
      <p:sp>
        <p:nvSpPr>
          <p:cNvPr id="6" name="Title Placeholder 1"/>
          <p:cNvSpPr>
            <a:spLocks noGrp="1"/>
          </p:cNvSpPr>
          <p:nvPr>
            <p:ph type="title"/>
          </p:nvPr>
        </p:nvSpPr>
        <p:spPr>
          <a:xfrm>
            <a:off x="531447" y="467443"/>
            <a:ext cx="8155354" cy="609600"/>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12851759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531447" y="5887190"/>
            <a:ext cx="8155354" cy="365125"/>
          </a:xfrm>
          <a:prstGeom prst="rect">
            <a:avLst/>
          </a:prstGeom>
        </p:spPr>
        <p:txBody>
          <a:bodyPr/>
          <a:lstStyle>
            <a:lvl1pPr algn="l">
              <a:defRPr sz="1200"/>
            </a:lvl1pPr>
          </a:lstStyle>
          <a:p>
            <a:endParaRPr lang="en-US" dirty="0"/>
          </a:p>
        </p:txBody>
      </p:sp>
      <p:sp>
        <p:nvSpPr>
          <p:cNvPr id="16" name="Title Placeholder 1"/>
          <p:cNvSpPr>
            <a:spLocks noGrp="1"/>
          </p:cNvSpPr>
          <p:nvPr>
            <p:ph type="title"/>
          </p:nvPr>
        </p:nvSpPr>
        <p:spPr>
          <a:xfrm>
            <a:off x="531447" y="467443"/>
            <a:ext cx="8155354" cy="6096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8" name="Content Placeholder 2"/>
          <p:cNvSpPr>
            <a:spLocks noGrp="1"/>
          </p:cNvSpPr>
          <p:nvPr>
            <p:ph sz="half" idx="10"/>
          </p:nvPr>
        </p:nvSpPr>
        <p:spPr>
          <a:xfrm>
            <a:off x="531447" y="1522521"/>
            <a:ext cx="8155354" cy="4280662"/>
          </a:xfrm>
          <a:prstGeom prst="rect">
            <a:avLst/>
          </a:prstGeom>
        </p:spPr>
        <p:txBody>
          <a:bodyPr/>
          <a:lstStyle>
            <a:lvl1pPr>
              <a:defRPr sz="26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870235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446" y="1522523"/>
            <a:ext cx="3856893" cy="4280661"/>
          </a:xfrm>
          <a:prstGeom prst="rect">
            <a:avLst/>
          </a:prstGeom>
        </p:spPr>
        <p:txBody>
          <a:bodyPr/>
          <a:lstStyle>
            <a:lvl1pPr>
              <a:defRPr sz="26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26353" y="1522523"/>
            <a:ext cx="3921370" cy="4280661"/>
          </a:xfrm>
          <a:prstGeom prst="rect">
            <a:avLst/>
          </a:prstGeom>
        </p:spPr>
        <p:txBody>
          <a:bodyPr/>
          <a:lstStyle>
            <a:lvl1pPr>
              <a:defRPr sz="26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3"/>
          </p:nvPr>
        </p:nvSpPr>
        <p:spPr>
          <a:xfrm>
            <a:off x="531447" y="5887190"/>
            <a:ext cx="8155354" cy="365125"/>
          </a:xfrm>
          <a:prstGeom prst="rect">
            <a:avLst/>
          </a:prstGeom>
        </p:spPr>
        <p:txBody>
          <a:bodyPr/>
          <a:lstStyle>
            <a:lvl1pPr algn="l">
              <a:defRPr sz="1200"/>
            </a:lvl1pPr>
          </a:lstStyle>
          <a:p>
            <a:endParaRPr lang="en-US" dirty="0"/>
          </a:p>
        </p:txBody>
      </p:sp>
      <p:sp>
        <p:nvSpPr>
          <p:cNvPr id="15" name="Title Placeholder 1"/>
          <p:cNvSpPr>
            <a:spLocks noGrp="1"/>
          </p:cNvSpPr>
          <p:nvPr>
            <p:ph type="title"/>
          </p:nvPr>
        </p:nvSpPr>
        <p:spPr>
          <a:xfrm>
            <a:off x="531447" y="467443"/>
            <a:ext cx="8155354" cy="609600"/>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38708375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11" name="Footer Placeholder 4"/>
          <p:cNvSpPr>
            <a:spLocks noGrp="1"/>
          </p:cNvSpPr>
          <p:nvPr>
            <p:ph type="ftr" sz="quarter" idx="3"/>
          </p:nvPr>
        </p:nvSpPr>
        <p:spPr>
          <a:xfrm>
            <a:off x="531447" y="5887190"/>
            <a:ext cx="8155354" cy="365125"/>
          </a:xfrm>
          <a:prstGeom prst="rect">
            <a:avLst/>
          </a:prstGeom>
        </p:spPr>
        <p:txBody>
          <a:bodyPr/>
          <a:lstStyle>
            <a:lvl1pPr algn="l">
              <a:defRPr sz="1200"/>
            </a:lvl1pPr>
          </a:lstStyle>
          <a:p>
            <a:endParaRPr lang="en-US" dirty="0"/>
          </a:p>
        </p:txBody>
      </p:sp>
      <p:sp>
        <p:nvSpPr>
          <p:cNvPr id="6" name="Content Placeholder 2"/>
          <p:cNvSpPr>
            <a:spLocks noGrp="1"/>
          </p:cNvSpPr>
          <p:nvPr>
            <p:ph sz="half" idx="10"/>
          </p:nvPr>
        </p:nvSpPr>
        <p:spPr>
          <a:xfrm>
            <a:off x="6148755" y="1522523"/>
            <a:ext cx="2498969" cy="4280661"/>
          </a:xfrm>
          <a:prstGeom prst="rect">
            <a:avLst/>
          </a:prstGeom>
        </p:spPr>
        <p:txBody>
          <a:bodyPr/>
          <a:lstStyle>
            <a:lvl1pPr>
              <a:defRPr sz="26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sz="half" idx="11"/>
          </p:nvPr>
        </p:nvSpPr>
        <p:spPr>
          <a:xfrm>
            <a:off x="531446" y="1522523"/>
            <a:ext cx="2424723" cy="4280661"/>
          </a:xfrm>
          <a:prstGeom prst="rect">
            <a:avLst/>
          </a:prstGeom>
        </p:spPr>
        <p:txBody>
          <a:bodyPr/>
          <a:lstStyle>
            <a:lvl1pPr>
              <a:defRPr sz="26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half" idx="12"/>
          </p:nvPr>
        </p:nvSpPr>
        <p:spPr>
          <a:xfrm>
            <a:off x="3302978" y="1522521"/>
            <a:ext cx="2498969" cy="4280660"/>
          </a:xfrm>
          <a:prstGeom prst="rect">
            <a:avLst/>
          </a:prstGeom>
        </p:spPr>
        <p:txBody>
          <a:bodyPr/>
          <a:lstStyle>
            <a:lvl1pPr>
              <a:defRPr sz="26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Placeholder 1"/>
          <p:cNvSpPr>
            <a:spLocks noGrp="1"/>
          </p:cNvSpPr>
          <p:nvPr>
            <p:ph type="title"/>
          </p:nvPr>
        </p:nvSpPr>
        <p:spPr>
          <a:xfrm>
            <a:off x="531447" y="467443"/>
            <a:ext cx="8155354" cy="609600"/>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144325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1"/>
          <p:cNvSpPr>
            <a:spLocks noGrp="1"/>
          </p:cNvSpPr>
          <p:nvPr>
            <p:ph type="title"/>
          </p:nvPr>
        </p:nvSpPr>
        <p:spPr>
          <a:xfrm>
            <a:off x="531447" y="467443"/>
            <a:ext cx="8155354" cy="6096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23" name="Text Placeholder 2"/>
          <p:cNvSpPr>
            <a:spLocks noGrp="1"/>
          </p:cNvSpPr>
          <p:nvPr>
            <p:ph type="body" idx="1"/>
          </p:nvPr>
        </p:nvSpPr>
        <p:spPr>
          <a:xfrm>
            <a:off x="531447" y="1522520"/>
            <a:ext cx="8155354" cy="42806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Rectangle 23"/>
          <p:cNvSpPr/>
          <p:nvPr/>
        </p:nvSpPr>
        <p:spPr>
          <a:xfrm>
            <a:off x="0" y="6324601"/>
            <a:ext cx="9144000" cy="533401"/>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5" name="Picture 24"/>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4132001" y="5992427"/>
            <a:ext cx="880000" cy="746667"/>
          </a:xfrm>
          <a:prstGeom prst="rect">
            <a:avLst/>
          </a:prstGeom>
        </p:spPr>
      </p:pic>
      <p:sp>
        <p:nvSpPr>
          <p:cNvPr id="26" name="TextBox 25"/>
          <p:cNvSpPr txBox="1"/>
          <p:nvPr/>
        </p:nvSpPr>
        <p:spPr>
          <a:xfrm>
            <a:off x="381000" y="6477000"/>
            <a:ext cx="2590800" cy="230832"/>
          </a:xfrm>
          <a:prstGeom prst="rect">
            <a:avLst/>
          </a:prstGeom>
          <a:noFill/>
        </p:spPr>
        <p:txBody>
          <a:bodyPr wrap="square" rtlCol="0">
            <a:spAutoFit/>
          </a:bodyPr>
          <a:lstStyle/>
          <a:p>
            <a:r>
              <a:rPr lang="en-US" sz="900" dirty="0" smtClean="0">
                <a:solidFill>
                  <a:schemeClr val="bg1"/>
                </a:solidFill>
              </a:rPr>
              <a:t>INFORMATION TECHNOLOGY SERVICES</a:t>
            </a:r>
            <a:endParaRPr lang="en-US" sz="900" dirty="0">
              <a:solidFill>
                <a:schemeClr val="bg1"/>
              </a:solidFill>
            </a:endParaRPr>
          </a:p>
        </p:txBody>
      </p:sp>
      <p:sp>
        <p:nvSpPr>
          <p:cNvPr id="27" name="Footer Placeholder 4"/>
          <p:cNvSpPr>
            <a:spLocks noGrp="1"/>
          </p:cNvSpPr>
          <p:nvPr>
            <p:ph type="ftr" sz="quarter" idx="3"/>
          </p:nvPr>
        </p:nvSpPr>
        <p:spPr>
          <a:xfrm>
            <a:off x="531447" y="5887190"/>
            <a:ext cx="8155354" cy="365125"/>
          </a:xfrm>
          <a:prstGeom prst="rect">
            <a:avLst/>
          </a:prstGeom>
        </p:spPr>
        <p:txBody>
          <a:bodyPr/>
          <a:lstStyle>
            <a:lvl1pPr algn="l">
              <a:defRPr sz="1200"/>
            </a:lvl1pPr>
          </a:lstStyle>
          <a:p>
            <a:endParaRPr lang="en-US" dirty="0"/>
          </a:p>
        </p:txBody>
      </p:sp>
      <p:cxnSp>
        <p:nvCxnSpPr>
          <p:cNvPr id="28" name="Straight Connector 27"/>
          <p:cNvCxnSpPr/>
          <p:nvPr/>
        </p:nvCxnSpPr>
        <p:spPr>
          <a:xfrm>
            <a:off x="457200" y="436183"/>
            <a:ext cx="0" cy="717062"/>
          </a:xfrm>
          <a:prstGeom prst="line">
            <a:avLst/>
          </a:prstGeom>
          <a:ln w="22225">
            <a:solidFill>
              <a:srgbClr val="CEB8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050235"/>
      </p:ext>
    </p:extLst>
  </p:cSld>
  <p:clrMap bg1="lt1" tx1="dk1" bg2="lt2" tx2="dk2" accent1="accent1" accent2="accent2" accent3="accent3" accent4="accent4" accent5="accent5" accent6="accent6" hlink="hlink" folHlink="folHlink"/>
  <p:sldLayoutIdLst>
    <p:sldLayoutId id="2147483673" r:id="rId1"/>
    <p:sldLayoutId id="2147483688" r:id="rId2"/>
    <p:sldLayoutId id="2147483686" r:id="rId3"/>
    <p:sldLayoutId id="2147483674" r:id="rId4"/>
    <p:sldLayoutId id="2147483689" r:id="rId5"/>
    <p:sldLayoutId id="2147483681" r:id="rId6"/>
    <p:sldLayoutId id="2147483678" r:id="rId7"/>
    <p:sldLayoutId id="2147483679" r:id="rId8"/>
    <p:sldLayoutId id="2147483691" r:id="rId9"/>
    <p:sldLayoutId id="2147483690" r:id="rId10"/>
    <p:sldLayoutId id="2147483684" r:id="rId11"/>
    <p:sldLayoutId id="2147483694" r:id="rId12"/>
    <p:sldLayoutId id="2147483696" r:id="rId13"/>
    <p:sldLayoutId id="2147483682" r:id="rId14"/>
  </p:sldLayoutIdLst>
  <p:timing>
    <p:tnLst>
      <p:par>
        <p:cTn id="1" dur="indefinite" restart="never" nodeType="tmRoot"/>
      </p:par>
    </p:tnLst>
  </p:timing>
  <p:txStyles>
    <p:titleStyle>
      <a:lvl1pPr algn="l" defTabSz="914400" rtl="0" eaLnBrk="1" latinLnBrk="0" hangingPunct="1">
        <a:spcBef>
          <a:spcPct val="0"/>
        </a:spcBef>
        <a:buNone/>
        <a:defRPr sz="3500" kern="1200" cap="all" baseline="0">
          <a:solidFill>
            <a:srgbClr val="782F40"/>
          </a:solidFill>
          <a:latin typeface="+mj-lt"/>
          <a:ea typeface="+mj-ea"/>
          <a:cs typeface="+mj-cs"/>
        </a:defRPr>
      </a:lvl1pPr>
    </p:titleStyle>
    <p:bodyStyle>
      <a:lvl1pPr marL="342900" indent="-342900" algn="l" defTabSz="914400" rtl="0" eaLnBrk="1" latinLnBrk="0" hangingPunct="1">
        <a:spcBef>
          <a:spcPct val="20000"/>
        </a:spcBef>
        <a:buFont typeface="Courier New" panose="02070309020205020404" pitchFamily="49" charset="0"/>
        <a:buChar char="o"/>
        <a:defRPr sz="2600" kern="1200">
          <a:solidFill>
            <a:schemeClr val="tx1"/>
          </a:solidFill>
          <a:latin typeface="+mn-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transunion.com/" TargetMode="External"/><Relationship Id="rId2" Type="http://schemas.openxmlformats.org/officeDocument/2006/relationships/hyperlink" Target="http://www.equifax.com/" TargetMode="Externa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www.experian.co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microsoft.com/en-us/safety/pc-security/firewalls-whatis.aspx" TargetMode="External"/><Relationship Id="rId2" Type="http://schemas.openxmlformats.org/officeDocument/2006/relationships/hyperlink" Target="https://support.apple.com/en-us/HT201642" TargetMode="Externa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ecurity.fsu.edu/Policy"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its.fsu.edu/ispo" TargetMode="Externa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fsu.qualtrics.com/jfe/form/SV_damav0VidKRlrNj"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its.fsu.edu/ispo" TargetMode="External"/><Relationship Id="rId2" Type="http://schemas.openxmlformats.org/officeDocument/2006/relationships/hyperlink" Target="mailto:cybersecuritytraining@fsu.edu" TargetMode="External"/><Relationship Id="rId1" Type="http://schemas.openxmlformats.org/officeDocument/2006/relationships/slideLayout" Target="../slideLayouts/slideLayout8.xml"/><Relationship Id="rId5" Type="http://schemas.openxmlformats.org/officeDocument/2006/relationships/image" Target="../media/image40.jpg"/><Relationship Id="rId4" Type="http://schemas.openxmlformats.org/officeDocument/2006/relationships/hyperlink" Target="mailto:pkraemer@fsu.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Layout" Target="../diagrams/layout2.xml"/><Relationship Id="rId7" Type="http://schemas.openxmlformats.org/officeDocument/2006/relationships/image" Target="../media/image10.jp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3.jpg"/><Relationship Id="rId4" Type="http://schemas.openxmlformats.org/officeDocument/2006/relationships/diagramQuickStyle" Target="../diagrams/quickStyle2.xml"/><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custDataLst>
              <p:tags r:id="rId1"/>
            </p:custDataLst>
          </p:nvPr>
        </p:nvSpPr>
        <p:spPr/>
        <p:txBody>
          <a:bodyPr>
            <a:normAutofit/>
          </a:bodyPr>
          <a:lstStyle/>
          <a:p>
            <a:r>
              <a:rPr lang="en-US" dirty="0" smtClean="0"/>
              <a:t>A cybersecurity tutorial for Florida State University students, faculty and staff</a:t>
            </a:r>
            <a:endParaRPr lang="en-US" dirty="0"/>
          </a:p>
        </p:txBody>
      </p:sp>
      <p:sp>
        <p:nvSpPr>
          <p:cNvPr id="3" name="Title 2"/>
          <p:cNvSpPr>
            <a:spLocks noGrp="1"/>
          </p:cNvSpPr>
          <p:nvPr>
            <p:ph type="ctrTitle"/>
            <p:custDataLst>
              <p:tags r:id="rId2"/>
            </p:custDataLst>
          </p:nvPr>
        </p:nvSpPr>
        <p:spPr>
          <a:xfrm>
            <a:off x="457200" y="4114804"/>
            <a:ext cx="5334000" cy="1219199"/>
          </a:xfrm>
        </p:spPr>
        <p:txBody>
          <a:bodyPr/>
          <a:lstStyle/>
          <a:p>
            <a:r>
              <a:rPr lang="en-US" sz="2800" dirty="0" smtClean="0"/>
              <a:t>FSU Basic Cybersecurity Training</a:t>
            </a:r>
            <a:endParaRPr lang="en-US" sz="2800" dirty="0"/>
          </a:p>
        </p:txBody>
      </p:sp>
    </p:spTree>
    <p:extLst>
      <p:ext uri="{BB962C8B-B14F-4D97-AF65-F5344CB8AC3E}">
        <p14:creationId xmlns:p14="http://schemas.microsoft.com/office/powerpoint/2010/main" val="403706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6225" y="467443"/>
            <a:ext cx="6610575" cy="609600"/>
          </a:xfrm>
        </p:spPr>
        <p:txBody>
          <a:bodyPr/>
          <a:lstStyle/>
          <a:p>
            <a:r>
              <a:rPr lang="en-US" dirty="0" smtClean="0"/>
              <a:t>Protect passwords</a:t>
            </a:r>
            <a:endParaRPr lang="en-US" dirty="0"/>
          </a:p>
        </p:txBody>
      </p:sp>
      <p:sp>
        <p:nvSpPr>
          <p:cNvPr id="8" name="Content Placeholder 2"/>
          <p:cNvSpPr txBox="1">
            <a:spLocks/>
          </p:cNvSpPr>
          <p:nvPr/>
        </p:nvSpPr>
        <p:spPr>
          <a:xfrm>
            <a:off x="812202" y="1011729"/>
            <a:ext cx="7874598" cy="52161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Courier New" panose="02070309020205020404" pitchFamily="49" charset="0"/>
              <a:buChar char="o"/>
              <a:defRPr sz="2600" kern="1200">
                <a:solidFill>
                  <a:schemeClr val="tx1"/>
                </a:solidFill>
                <a:latin typeface="+mn-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lvl="2">
              <a:spcBef>
                <a:spcPts val="0"/>
              </a:spcBef>
            </a:pPr>
            <a:r>
              <a:rPr lang="en-US" sz="1600" dirty="0"/>
              <a:t>NEVER share your passwords with </a:t>
            </a:r>
            <a:r>
              <a:rPr lang="en-US" sz="1600" dirty="0" smtClean="0"/>
              <a:t>anyone!</a:t>
            </a:r>
          </a:p>
          <a:p>
            <a:pPr>
              <a:spcBef>
                <a:spcPts val="0"/>
              </a:spcBef>
            </a:pPr>
            <a:endParaRPr lang="en-US" sz="1600" dirty="0" smtClean="0"/>
          </a:p>
          <a:p>
            <a:pPr>
              <a:spcBef>
                <a:spcPts val="0"/>
              </a:spcBef>
            </a:pPr>
            <a:r>
              <a:rPr lang="en-US" sz="1600" dirty="0" smtClean="0"/>
              <a:t>Create </a:t>
            </a:r>
            <a:r>
              <a:rPr lang="en-US" sz="1600" dirty="0"/>
              <a:t>strong passwords that are difficult to guess</a:t>
            </a:r>
          </a:p>
          <a:p>
            <a:pPr lvl="1">
              <a:spcBef>
                <a:spcPts val="0"/>
              </a:spcBef>
            </a:pPr>
            <a:r>
              <a:rPr lang="en-US" sz="1600" dirty="0"/>
              <a:t>Avoid dictionary words</a:t>
            </a:r>
          </a:p>
          <a:p>
            <a:pPr lvl="1">
              <a:spcBef>
                <a:spcPts val="0"/>
              </a:spcBef>
            </a:pPr>
            <a:r>
              <a:rPr lang="en-US" sz="1600" dirty="0"/>
              <a:t>Do not use common passwords, such as </a:t>
            </a:r>
            <a:r>
              <a:rPr lang="en-US" sz="1600" i="1" dirty="0"/>
              <a:t>password1</a:t>
            </a:r>
            <a:r>
              <a:rPr lang="en-US" sz="1600" dirty="0"/>
              <a:t>, </a:t>
            </a:r>
            <a:r>
              <a:rPr lang="en-US" sz="1600" i="1" dirty="0"/>
              <a:t>abc123</a:t>
            </a:r>
            <a:r>
              <a:rPr lang="en-US" sz="1600" dirty="0"/>
              <a:t>, </a:t>
            </a:r>
            <a:r>
              <a:rPr lang="en-US" sz="1600" i="1" dirty="0"/>
              <a:t>qwerty1</a:t>
            </a:r>
            <a:r>
              <a:rPr lang="en-US" sz="1600" dirty="0"/>
              <a:t>, </a:t>
            </a:r>
            <a:r>
              <a:rPr lang="en-US" sz="1600" i="1" dirty="0" err="1"/>
              <a:t>letmein</a:t>
            </a:r>
            <a:r>
              <a:rPr lang="en-US" sz="1600" dirty="0"/>
              <a:t>, </a:t>
            </a:r>
            <a:r>
              <a:rPr lang="en-US" sz="1600" i="1" dirty="0" smtClean="0"/>
              <a:t>yourname1</a:t>
            </a:r>
          </a:p>
          <a:p>
            <a:pPr lvl="1">
              <a:spcBef>
                <a:spcPts val="0"/>
              </a:spcBef>
            </a:pPr>
            <a:endParaRPr lang="en-US" sz="1600" dirty="0"/>
          </a:p>
          <a:p>
            <a:pPr>
              <a:spcBef>
                <a:spcPts val="0"/>
              </a:spcBef>
            </a:pPr>
            <a:r>
              <a:rPr lang="en-US" sz="1600" dirty="0" smtClean="0"/>
              <a:t>Change your passwords periodically and when </a:t>
            </a:r>
            <a:r>
              <a:rPr lang="en-US" sz="1600" dirty="0"/>
              <a:t>creating a password</a:t>
            </a:r>
          </a:p>
          <a:p>
            <a:pPr lvl="1">
              <a:spcBef>
                <a:spcPts val="0"/>
              </a:spcBef>
            </a:pPr>
            <a:r>
              <a:rPr lang="en-US" sz="1600" dirty="0"/>
              <a:t>Use at least eight characters</a:t>
            </a:r>
          </a:p>
          <a:p>
            <a:pPr lvl="1">
              <a:spcBef>
                <a:spcPts val="0"/>
              </a:spcBef>
            </a:pPr>
            <a:r>
              <a:rPr lang="en-US" sz="1600" dirty="0"/>
              <a:t>Mix uppercase and lowercase letters, numbers and symbols</a:t>
            </a:r>
          </a:p>
          <a:p>
            <a:pPr lvl="1">
              <a:spcBef>
                <a:spcPts val="0"/>
              </a:spcBef>
            </a:pPr>
            <a:r>
              <a:rPr lang="en-US" sz="1600" dirty="0"/>
              <a:t>Use mnemonics to help you remember a difficult password</a:t>
            </a:r>
          </a:p>
          <a:p>
            <a:pPr lvl="1">
              <a:spcBef>
                <a:spcPts val="0"/>
              </a:spcBef>
            </a:pPr>
            <a:r>
              <a:rPr lang="en-US" sz="1600" dirty="0"/>
              <a:t>Example: </a:t>
            </a:r>
            <a:r>
              <a:rPr lang="en-US" sz="1600" i="1" dirty="0"/>
              <a:t>$e^^iNo1e </a:t>
            </a:r>
            <a:r>
              <a:rPr lang="en-US" sz="1600" dirty="0"/>
              <a:t>= Seminole</a:t>
            </a:r>
          </a:p>
          <a:p>
            <a:pPr lvl="1">
              <a:spcBef>
                <a:spcPts val="0"/>
              </a:spcBef>
            </a:pPr>
            <a:r>
              <a:rPr lang="en-US" sz="1600" dirty="0"/>
              <a:t>Example: </a:t>
            </a:r>
            <a:r>
              <a:rPr lang="en-US" sz="1600" i="1" dirty="0"/>
              <a:t>W00H!TCwontW$</a:t>
            </a:r>
            <a:r>
              <a:rPr lang="en-US" sz="1600" dirty="0"/>
              <a:t> = Woohoo! The Cubs won the World Series</a:t>
            </a:r>
          </a:p>
          <a:p>
            <a:pPr>
              <a:spcBef>
                <a:spcPts val="0"/>
              </a:spcBef>
            </a:pPr>
            <a:endParaRPr lang="en-US" sz="1600" dirty="0" smtClean="0"/>
          </a:p>
          <a:p>
            <a:pPr>
              <a:spcBef>
                <a:spcPts val="0"/>
              </a:spcBef>
            </a:pPr>
            <a:r>
              <a:rPr lang="en-US" sz="1600" dirty="0" smtClean="0"/>
              <a:t>Use </a:t>
            </a:r>
            <a:r>
              <a:rPr lang="en-US" sz="1600" dirty="0"/>
              <a:t>different passwords for different </a:t>
            </a:r>
            <a:r>
              <a:rPr lang="en-US" sz="1600" dirty="0" smtClean="0"/>
              <a:t>sites</a:t>
            </a:r>
          </a:p>
          <a:p>
            <a:pPr>
              <a:spcBef>
                <a:spcPts val="0"/>
              </a:spcBef>
            </a:pPr>
            <a:endParaRPr lang="en-US" sz="1600" dirty="0"/>
          </a:p>
          <a:p>
            <a:pPr marL="0" indent="0">
              <a:spcBef>
                <a:spcPts val="0"/>
              </a:spcBef>
              <a:buNone/>
            </a:pPr>
            <a:endParaRPr lang="en-US" sz="1600" dirty="0" smtClean="0"/>
          </a:p>
          <a:p>
            <a:pPr>
              <a:spcBef>
                <a:spcPts val="0"/>
              </a:spcBef>
            </a:pPr>
            <a:r>
              <a:rPr lang="en-US" sz="1600" dirty="0" smtClean="0"/>
              <a:t>Store passwords in a safe place</a:t>
            </a:r>
          </a:p>
          <a:p>
            <a:pPr lvl="1">
              <a:spcBef>
                <a:spcPts val="0"/>
              </a:spcBef>
            </a:pPr>
            <a:r>
              <a:rPr lang="en-US" sz="1600" dirty="0" smtClean="0"/>
              <a:t>Never keep passwords on a sticky note near your computer</a:t>
            </a:r>
          </a:p>
          <a:p>
            <a:pPr lvl="1">
              <a:spcBef>
                <a:spcPts val="0"/>
              </a:spcBef>
            </a:pPr>
            <a:r>
              <a:rPr lang="en-US" sz="1600" dirty="0" smtClean="0"/>
              <a:t>Consider using a password vault such as </a:t>
            </a:r>
            <a:r>
              <a:rPr lang="en-US" sz="1600" dirty="0" err="1" smtClean="0"/>
              <a:t>LastPass</a:t>
            </a:r>
            <a:r>
              <a:rPr lang="en-US" sz="1600" dirty="0" smtClean="0"/>
              <a:t> or KeePass</a:t>
            </a:r>
          </a:p>
          <a:p>
            <a:pPr>
              <a:spcBef>
                <a:spcPts val="0"/>
              </a:spcBef>
            </a:pPr>
            <a:endParaRPr lang="en-US" sz="1600" dirty="0"/>
          </a:p>
        </p:txBody>
      </p:sp>
      <p:pic>
        <p:nvPicPr>
          <p:cNvPr id="3" name="Picture 2"/>
          <p:cNvPicPr>
            <a:picLocks noChangeAspect="1"/>
          </p:cNvPicPr>
          <p:nvPr/>
        </p:nvPicPr>
        <p:blipFill>
          <a:blip r:embed="rId2"/>
          <a:stretch>
            <a:fillRect/>
          </a:stretch>
        </p:blipFill>
        <p:spPr>
          <a:xfrm>
            <a:off x="361043" y="200412"/>
            <a:ext cx="1268078" cy="1444877"/>
          </a:xfrm>
          <a:prstGeom prst="rect">
            <a:avLst/>
          </a:prstGeom>
        </p:spPr>
      </p:pic>
    </p:spTree>
    <p:extLst>
      <p:ext uri="{BB962C8B-B14F-4D97-AF65-F5344CB8AC3E}">
        <p14:creationId xmlns:p14="http://schemas.microsoft.com/office/powerpoint/2010/main" val="15587989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468" y="467443"/>
            <a:ext cx="6621332" cy="609600"/>
          </a:xfrm>
        </p:spPr>
        <p:txBody>
          <a:bodyPr/>
          <a:lstStyle/>
          <a:p>
            <a:r>
              <a:rPr lang="en-US" dirty="0" smtClean="0"/>
              <a:t>Prevent identity theft</a:t>
            </a:r>
            <a:endParaRPr lang="en-US" dirty="0"/>
          </a:p>
        </p:txBody>
      </p:sp>
      <p:sp>
        <p:nvSpPr>
          <p:cNvPr id="8" name="Content Placeholder 2"/>
          <p:cNvSpPr txBox="1">
            <a:spLocks/>
          </p:cNvSpPr>
          <p:nvPr/>
        </p:nvSpPr>
        <p:spPr>
          <a:xfrm>
            <a:off x="1" y="1626794"/>
            <a:ext cx="9144000" cy="434889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Courier New" panose="02070309020205020404" pitchFamily="49" charset="0"/>
              <a:buChar char="o"/>
              <a:defRPr sz="2600" kern="1200">
                <a:solidFill>
                  <a:schemeClr val="tx1"/>
                </a:solidFill>
                <a:latin typeface="+mn-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300" dirty="0"/>
              <a:t>Don’t give out Social Security numbers, driver license numbers, bank account numbers or other personal information unless you know exactly who’s receiving </a:t>
            </a:r>
            <a:r>
              <a:rPr lang="en-US" sz="2300" dirty="0" smtClean="0"/>
              <a:t>it</a:t>
            </a:r>
          </a:p>
          <a:p>
            <a:endParaRPr lang="en-US" sz="2300" dirty="0"/>
          </a:p>
          <a:p>
            <a:r>
              <a:rPr lang="en-US" sz="2300" dirty="0"/>
              <a:t>Protect other people’s information as you would your </a:t>
            </a:r>
            <a:r>
              <a:rPr lang="en-US" sz="2300" dirty="0" smtClean="0"/>
              <a:t>own</a:t>
            </a:r>
          </a:p>
          <a:p>
            <a:endParaRPr lang="en-US" sz="2300" dirty="0" smtClean="0"/>
          </a:p>
          <a:p>
            <a:r>
              <a:rPr lang="en-US" sz="2300" dirty="0"/>
              <a:t>Never send personal or confidential information via </a:t>
            </a:r>
            <a:r>
              <a:rPr lang="en-US" sz="2300" dirty="0" smtClean="0"/>
              <a:t>email, text message, </a:t>
            </a:r>
            <a:r>
              <a:rPr lang="en-US" sz="2300" dirty="0"/>
              <a:t>or instant </a:t>
            </a:r>
            <a:r>
              <a:rPr lang="en-US" sz="2300" dirty="0" smtClean="0"/>
              <a:t>message</a:t>
            </a:r>
          </a:p>
          <a:p>
            <a:endParaRPr lang="en-US" sz="2300" dirty="0"/>
          </a:p>
          <a:p>
            <a:r>
              <a:rPr lang="en-US" sz="2300" dirty="0" smtClean="0"/>
              <a:t>Every year, order </a:t>
            </a:r>
            <a:r>
              <a:rPr lang="en-US" sz="2300" dirty="0"/>
              <a:t>a copy of your credit report from each of the three major credit </a:t>
            </a:r>
            <a:r>
              <a:rPr lang="en-US" sz="2300" dirty="0" smtClean="0"/>
              <a:t>bureaus—Equifax</a:t>
            </a:r>
            <a:r>
              <a:rPr lang="en-US" sz="2300" dirty="0"/>
              <a:t>, </a:t>
            </a:r>
            <a:r>
              <a:rPr lang="en-US" sz="2300" dirty="0" smtClean="0"/>
              <a:t>Experian </a:t>
            </a:r>
            <a:r>
              <a:rPr lang="en-US" sz="2300" dirty="0"/>
              <a:t>and Trans </a:t>
            </a:r>
            <a:r>
              <a:rPr lang="en-US" sz="2300" dirty="0" smtClean="0"/>
              <a:t>Union</a:t>
            </a:r>
          </a:p>
          <a:p>
            <a:endParaRPr lang="en-US" sz="2300" dirty="0" smtClean="0"/>
          </a:p>
          <a:p>
            <a:pPr lvl="1"/>
            <a:r>
              <a:rPr lang="en-US" sz="1900" dirty="0" smtClean="0">
                <a:hlinkClick r:id="rId2"/>
              </a:rPr>
              <a:t>www.equifax.com</a:t>
            </a:r>
            <a:endParaRPr lang="en-US" sz="1900" dirty="0" smtClean="0"/>
          </a:p>
          <a:p>
            <a:pPr lvl="1"/>
            <a:r>
              <a:rPr lang="en-US" sz="1900" dirty="0" smtClean="0">
                <a:hlinkClick r:id="rId3"/>
              </a:rPr>
              <a:t>www.transunion.com</a:t>
            </a:r>
            <a:endParaRPr lang="en-US" sz="1900" dirty="0" smtClean="0"/>
          </a:p>
          <a:p>
            <a:pPr lvl="1"/>
            <a:r>
              <a:rPr lang="en-US" sz="1900" dirty="0" smtClean="0">
                <a:hlinkClick r:id="rId4"/>
              </a:rPr>
              <a:t>www.experian.com</a:t>
            </a:r>
            <a:endParaRPr lang="en-US" sz="1900" dirty="0" smtClean="0"/>
          </a:p>
          <a:p>
            <a:pPr marL="0" indent="0">
              <a:buNone/>
            </a:pPr>
            <a:endParaRPr lang="en-US" sz="2300" dirty="0" smtClean="0"/>
          </a:p>
          <a:p>
            <a:endParaRPr lang="en-US" dirty="0"/>
          </a:p>
          <a:p>
            <a:endParaRPr lang="en-US" dirty="0"/>
          </a:p>
          <a:p>
            <a:endParaRPr lang="en-US" dirty="0"/>
          </a:p>
        </p:txBody>
      </p:sp>
      <p:pic>
        <p:nvPicPr>
          <p:cNvPr id="3" name="Picture 2"/>
          <p:cNvPicPr>
            <a:picLocks noChangeAspect="1"/>
          </p:cNvPicPr>
          <p:nvPr/>
        </p:nvPicPr>
        <p:blipFill>
          <a:blip r:embed="rId5"/>
          <a:stretch>
            <a:fillRect/>
          </a:stretch>
        </p:blipFill>
        <p:spPr>
          <a:xfrm>
            <a:off x="377179" y="181917"/>
            <a:ext cx="1268078" cy="1444877"/>
          </a:xfrm>
          <a:prstGeom prst="rect">
            <a:avLst/>
          </a:prstGeom>
        </p:spPr>
      </p:pic>
    </p:spTree>
    <p:extLst>
      <p:ext uri="{BB962C8B-B14F-4D97-AF65-F5344CB8AC3E}">
        <p14:creationId xmlns:p14="http://schemas.microsoft.com/office/powerpoint/2010/main" val="6113881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711" y="467443"/>
            <a:ext cx="6632090" cy="609600"/>
          </a:xfrm>
        </p:spPr>
        <p:txBody>
          <a:bodyPr/>
          <a:lstStyle/>
          <a:p>
            <a:r>
              <a:rPr lang="en-US" dirty="0" smtClean="0"/>
              <a:t>BEWARE OF Phishing</a:t>
            </a:r>
            <a:endParaRPr lang="en-US" dirty="0"/>
          </a:p>
        </p:txBody>
      </p:sp>
      <p:sp>
        <p:nvSpPr>
          <p:cNvPr id="3" name="Content Placeholder 2"/>
          <p:cNvSpPr>
            <a:spLocks noGrp="1"/>
          </p:cNvSpPr>
          <p:nvPr>
            <p:ph sz="half" idx="10"/>
          </p:nvPr>
        </p:nvSpPr>
        <p:spPr/>
        <p:txBody>
          <a:bodyPr>
            <a:normAutofit fontScale="92500" lnSpcReduction="10000"/>
          </a:bodyPr>
          <a:lstStyle/>
          <a:p>
            <a:r>
              <a:rPr lang="en-US" dirty="0"/>
              <a:t>Phishing attacks steal personal information by tricking you into doing something, like clicking a link or entering your username and password. Phishing comes in many forms: emails, phone calls, website downloads. These phishing attempts may look like they are from Florida State University—often IT Services or the Service Desk—but don’t fall for the tricks! Follow these tips to help protect yourself from phishing attacks</a:t>
            </a:r>
            <a:r>
              <a:rPr lang="en-US" dirty="0" smtClean="0"/>
              <a:t>.</a:t>
            </a:r>
          </a:p>
          <a:p>
            <a:pPr marL="0" indent="0">
              <a:buNone/>
            </a:pPr>
            <a:endParaRPr lang="en-US" dirty="0"/>
          </a:p>
          <a:p>
            <a:r>
              <a:rPr lang="en-US" b="1" cap="all" dirty="0"/>
              <a:t>REMEMBER! FSU WILL NEVER ASK YOU FOR YOUR FSUID USERNAME AND PASSWORD IN AN EMAIL OR PHONE CALL.</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42381">
            <a:off x="313191" y="217324"/>
            <a:ext cx="1345862" cy="10613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8526729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468" y="389350"/>
            <a:ext cx="7451402" cy="609600"/>
          </a:xfrm>
        </p:spPr>
        <p:txBody>
          <a:bodyPr/>
          <a:lstStyle/>
          <a:p>
            <a:r>
              <a:rPr lang="en-US" dirty="0" smtClean="0"/>
              <a:t/>
            </a:r>
            <a:br>
              <a:rPr lang="en-US" dirty="0" smtClean="0"/>
            </a:br>
            <a:r>
              <a:rPr lang="en-US" sz="2800" dirty="0" smtClean="0"/>
              <a:t>Tips </a:t>
            </a:r>
            <a:r>
              <a:rPr lang="en-US" sz="2800" dirty="0"/>
              <a:t>to Avoid Phishing Scams</a:t>
            </a:r>
            <a:r>
              <a:rPr lang="en-US" dirty="0"/>
              <a:t/>
            </a:r>
            <a:br>
              <a:rPr lang="en-US" dirty="0"/>
            </a:br>
            <a:endParaRPr lang="en-US" dirty="0"/>
          </a:p>
        </p:txBody>
      </p:sp>
      <p:sp>
        <p:nvSpPr>
          <p:cNvPr id="3" name="Content Placeholder 2"/>
          <p:cNvSpPr>
            <a:spLocks noGrp="1"/>
          </p:cNvSpPr>
          <p:nvPr>
            <p:ph sz="half" idx="10"/>
          </p:nvPr>
        </p:nvSpPr>
        <p:spPr>
          <a:xfrm>
            <a:off x="487299" y="1308910"/>
            <a:ext cx="8155354" cy="4649290"/>
          </a:xfrm>
        </p:spPr>
        <p:txBody>
          <a:bodyPr>
            <a:normAutofit/>
          </a:bodyPr>
          <a:lstStyle/>
          <a:p>
            <a:r>
              <a:rPr lang="en-US" sz="1800" b="1" dirty="0"/>
              <a:t>Be skeptical </a:t>
            </a:r>
            <a:r>
              <a:rPr lang="en-US" sz="1800" dirty="0"/>
              <a:t>of messages that require “immediate action” or threaten that you will lose something.</a:t>
            </a:r>
          </a:p>
          <a:p>
            <a:r>
              <a:rPr lang="en-US" sz="1800" dirty="0" smtClean="0"/>
              <a:t>Instead </a:t>
            </a:r>
            <a:r>
              <a:rPr lang="en-US" sz="1800" dirty="0"/>
              <a:t>of clicking, </a:t>
            </a:r>
            <a:r>
              <a:rPr lang="en-US" sz="1800" b="1" dirty="0"/>
              <a:t>type website addresses </a:t>
            </a:r>
            <a:r>
              <a:rPr lang="en-US" sz="1800" dirty="0"/>
              <a:t>in your browser to access sites directly.</a:t>
            </a:r>
          </a:p>
          <a:p>
            <a:r>
              <a:rPr lang="en-US" sz="1800" dirty="0"/>
              <a:t>Before clicking, </a:t>
            </a:r>
            <a:r>
              <a:rPr lang="en-US" sz="1800" b="1" dirty="0"/>
              <a:t>hover over or long tap a link </a:t>
            </a:r>
            <a:r>
              <a:rPr lang="en-US" sz="1800" dirty="0"/>
              <a:t>to display the true URL and see if it is linking to a reputable website.</a:t>
            </a:r>
          </a:p>
          <a:p>
            <a:r>
              <a:rPr lang="en-US" sz="1800" b="1" dirty="0" smtClean="0"/>
              <a:t>Think </a:t>
            </a:r>
            <a:r>
              <a:rPr lang="en-US" sz="1800" b="1" dirty="0"/>
              <a:t>before clicking </a:t>
            </a:r>
            <a:r>
              <a:rPr lang="en-US" sz="1800" dirty="0"/>
              <a:t>email and website links and never click a link that </a:t>
            </a:r>
            <a:r>
              <a:rPr lang="en-US" sz="1800" dirty="0" smtClean="0"/>
              <a:t>you don’t trust.</a:t>
            </a:r>
          </a:p>
          <a:p>
            <a:r>
              <a:rPr lang="en-US" sz="1800" b="1" dirty="0" smtClean="0"/>
              <a:t>Do </a:t>
            </a:r>
            <a:r>
              <a:rPr lang="en-US" sz="1800" b="1" dirty="0"/>
              <a:t>not open attachments </a:t>
            </a:r>
            <a:r>
              <a:rPr lang="en-US" sz="1800" dirty="0"/>
              <a:t>you aren’t expecting—especially ZIP files—and NEVER run .exe files</a:t>
            </a:r>
            <a:r>
              <a:rPr lang="en-US" sz="1800" dirty="0" smtClean="0"/>
              <a:t>.</a:t>
            </a:r>
          </a:p>
          <a:p>
            <a:r>
              <a:rPr lang="en-US" sz="1800" b="1" dirty="0" smtClean="0"/>
              <a:t>Avoid </a:t>
            </a:r>
            <a:r>
              <a:rPr lang="en-US" sz="1800" b="1" dirty="0"/>
              <a:t>providing personal information </a:t>
            </a:r>
            <a:r>
              <a:rPr lang="en-US" sz="1800" dirty="0"/>
              <a:t>over the phone, especially from an unsolicited call</a:t>
            </a:r>
            <a:r>
              <a:rPr lang="en-US" sz="1800" dirty="0" smtClean="0"/>
              <a:t>.</a:t>
            </a:r>
          </a:p>
          <a:p>
            <a:r>
              <a:rPr lang="en-US" sz="1800" b="1" dirty="0" smtClean="0"/>
              <a:t>Never </a:t>
            </a:r>
            <a:r>
              <a:rPr lang="en-US" sz="1800" b="1" dirty="0"/>
              <a:t>send credit card </a:t>
            </a:r>
            <a:r>
              <a:rPr lang="en-US" sz="1800" dirty="0"/>
              <a:t>or other sensitive information via email</a:t>
            </a:r>
            <a:r>
              <a:rPr lang="en-US" sz="1800" dirty="0" smtClean="0"/>
              <a:t>.</a:t>
            </a:r>
          </a:p>
          <a:p>
            <a:r>
              <a:rPr lang="en-US" sz="1800" b="1" dirty="0" smtClean="0"/>
              <a:t>Use </a:t>
            </a:r>
            <a:r>
              <a:rPr lang="en-US" sz="1800" b="1" dirty="0"/>
              <a:t>common sense</a:t>
            </a:r>
            <a:r>
              <a:rPr lang="en-US" sz="1800" dirty="0"/>
              <a:t>. If it looks like spam, then it probably is spam.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42381">
            <a:off x="313191" y="217324"/>
            <a:ext cx="1345862" cy="10613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584552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867" y="467443"/>
            <a:ext cx="6614933" cy="609600"/>
          </a:xfrm>
        </p:spPr>
        <p:txBody>
          <a:bodyPr/>
          <a:lstStyle/>
          <a:p>
            <a:r>
              <a:rPr lang="en-US" dirty="0" smtClean="0"/>
              <a:t>Avoid malware</a:t>
            </a:r>
            <a:endParaRPr lang="en-US" dirty="0"/>
          </a:p>
        </p:txBody>
      </p:sp>
      <p:sp>
        <p:nvSpPr>
          <p:cNvPr id="3" name="Content Placeholder 2"/>
          <p:cNvSpPr>
            <a:spLocks noGrp="1"/>
          </p:cNvSpPr>
          <p:nvPr>
            <p:ph sz="half" idx="10"/>
          </p:nvPr>
        </p:nvSpPr>
        <p:spPr/>
        <p:txBody>
          <a:bodyPr>
            <a:normAutofit/>
          </a:bodyPr>
          <a:lstStyle/>
          <a:p>
            <a:pPr>
              <a:spcBef>
                <a:spcPts val="0"/>
              </a:spcBef>
            </a:pPr>
            <a:r>
              <a:rPr lang="en-US" sz="2000" dirty="0"/>
              <a:t>Be wary of invitations to download software from unknown </a:t>
            </a:r>
            <a:r>
              <a:rPr lang="en-US" sz="2000" dirty="0" smtClean="0"/>
              <a:t>sources; even clicking advertisements can result in malware downloads like ransomware, spyware, and adware.</a:t>
            </a:r>
            <a:endParaRPr lang="en-US" sz="2000" dirty="0"/>
          </a:p>
          <a:p>
            <a:pPr lvl="0">
              <a:spcBef>
                <a:spcPts val="0"/>
              </a:spcBef>
            </a:pPr>
            <a:endParaRPr lang="en-US" sz="2000" dirty="0" smtClean="0"/>
          </a:p>
          <a:p>
            <a:pPr lvl="0">
              <a:spcBef>
                <a:spcPts val="0"/>
              </a:spcBef>
            </a:pPr>
            <a:r>
              <a:rPr lang="en-US" sz="2000" dirty="0" smtClean="0"/>
              <a:t>Ransomware</a:t>
            </a:r>
            <a:r>
              <a:rPr lang="en-US" sz="2000" dirty="0"/>
              <a:t> is a type of </a:t>
            </a:r>
            <a:r>
              <a:rPr lang="en-US" sz="2000" dirty="0" smtClean="0"/>
              <a:t>malware </a:t>
            </a:r>
            <a:r>
              <a:rPr lang="en-US" sz="2000" dirty="0"/>
              <a:t>that prevents or limits users from accessing their system—either by locking the screen or encrypting the user’s files—unless a ransom is </a:t>
            </a:r>
            <a:r>
              <a:rPr lang="en-US" sz="2000" dirty="0" smtClean="0"/>
              <a:t>paid</a:t>
            </a:r>
          </a:p>
          <a:p>
            <a:pPr lvl="0">
              <a:spcBef>
                <a:spcPts val="0"/>
              </a:spcBef>
            </a:pPr>
            <a:endParaRPr lang="en-US" sz="2000" dirty="0"/>
          </a:p>
          <a:p>
            <a:pPr>
              <a:spcBef>
                <a:spcPts val="0"/>
              </a:spcBef>
            </a:pPr>
            <a:r>
              <a:rPr lang="en-US" sz="2000" dirty="0" smtClean="0"/>
              <a:t>Spyware records </a:t>
            </a:r>
            <a:r>
              <a:rPr lang="en-US" sz="2000" dirty="0"/>
              <a:t>your actions and keystrokes to steal your </a:t>
            </a:r>
            <a:r>
              <a:rPr lang="en-US" sz="2000" dirty="0" smtClean="0"/>
              <a:t>passwords, credit </a:t>
            </a:r>
            <a:r>
              <a:rPr lang="en-US" sz="2000" dirty="0"/>
              <a:t>card </a:t>
            </a:r>
            <a:r>
              <a:rPr lang="en-US" sz="2000" dirty="0" smtClean="0"/>
              <a:t>numbers, and </a:t>
            </a:r>
            <a:r>
              <a:rPr lang="en-US" sz="2000" dirty="0"/>
              <a:t>o</a:t>
            </a:r>
            <a:r>
              <a:rPr lang="en-US" sz="2000" dirty="0" smtClean="0"/>
              <a:t>ther confidential information</a:t>
            </a:r>
          </a:p>
          <a:p>
            <a:pPr>
              <a:spcBef>
                <a:spcPts val="0"/>
              </a:spcBef>
            </a:pPr>
            <a:endParaRPr lang="en-US" sz="2000" dirty="0"/>
          </a:p>
          <a:p>
            <a:pPr>
              <a:spcBef>
                <a:spcPts val="0"/>
              </a:spcBef>
            </a:pPr>
            <a:r>
              <a:rPr lang="en-US" sz="2000" dirty="0" smtClean="0"/>
              <a:t>Adware </a:t>
            </a:r>
            <a:r>
              <a:rPr lang="en-US" sz="2000" dirty="0"/>
              <a:t>not only slows your computer, but can track the sites you </a:t>
            </a:r>
            <a:r>
              <a:rPr lang="en-US" sz="2000" dirty="0" smtClean="0"/>
              <a:t>visit</a:t>
            </a:r>
          </a:p>
          <a:p>
            <a:endParaRPr lang="en-US" sz="2000" dirty="0" smtClean="0"/>
          </a:p>
          <a:p>
            <a:pPr marL="0" indent="0">
              <a:buNone/>
            </a:pPr>
            <a:endParaRPr lang="en-US" sz="1800" dirty="0" smtClean="0"/>
          </a:p>
          <a:p>
            <a:endParaRPr lang="en-US" sz="1600" dirty="0"/>
          </a:p>
          <a:p>
            <a:endParaRPr lang="en-US" dirty="0"/>
          </a:p>
        </p:txBody>
      </p:sp>
      <p:pic>
        <p:nvPicPr>
          <p:cNvPr id="4" name="Picture 6"/>
          <p:cNvPicPr>
            <a:picLocks noChangeAspect="1" noChangeArrowheads="1"/>
          </p:cNvPicPr>
          <p:nvPr/>
        </p:nvPicPr>
        <p:blipFill>
          <a:blip r:embed="rId2"/>
          <a:srcRect/>
          <a:stretch>
            <a:fillRect/>
          </a:stretch>
        </p:blipFill>
        <p:spPr bwMode="auto">
          <a:xfrm>
            <a:off x="410902" y="306369"/>
            <a:ext cx="1216152" cy="1216152"/>
          </a:xfrm>
          <a:prstGeom prst="rect">
            <a:avLst/>
          </a:prstGeom>
          <a:noFill/>
          <a:ln w="9525">
            <a:noFill/>
            <a:miter lim="800000"/>
            <a:headEnd/>
            <a:tailEnd/>
          </a:ln>
          <a:effectLst/>
          <a:scene3d>
            <a:camera prst="isometricOffAxis1Right"/>
            <a:lightRig rig="threePt" dir="t"/>
          </a:scene3d>
          <a:sp3d prstMaterial="metal">
            <a:bevelT w="127000" h="254000"/>
            <a:bevelB w="114300" prst="coolSlant"/>
          </a:sp3d>
        </p:spPr>
      </p:pic>
    </p:spTree>
    <p:extLst>
      <p:ext uri="{BB962C8B-B14F-4D97-AF65-F5344CB8AC3E}">
        <p14:creationId xmlns:p14="http://schemas.microsoft.com/office/powerpoint/2010/main" val="9942102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6225" y="467443"/>
            <a:ext cx="6610575" cy="609600"/>
          </a:xfrm>
        </p:spPr>
        <p:txBody>
          <a:bodyPr/>
          <a:lstStyle/>
          <a:p>
            <a:r>
              <a:rPr lang="en-US" dirty="0" smtClean="0"/>
              <a:t>Run antivirus software</a:t>
            </a:r>
            <a:endParaRPr lang="en-US" dirty="0"/>
          </a:p>
        </p:txBody>
      </p:sp>
      <p:sp>
        <p:nvSpPr>
          <p:cNvPr id="3" name="Content Placeholder 2"/>
          <p:cNvSpPr>
            <a:spLocks noGrp="1"/>
          </p:cNvSpPr>
          <p:nvPr>
            <p:ph sz="half" idx="10"/>
          </p:nvPr>
        </p:nvSpPr>
        <p:spPr>
          <a:xfrm>
            <a:off x="531447" y="1522521"/>
            <a:ext cx="8155354" cy="3899333"/>
          </a:xfrm>
        </p:spPr>
        <p:txBody>
          <a:bodyPr>
            <a:normAutofit/>
          </a:bodyPr>
          <a:lstStyle/>
          <a:p>
            <a:r>
              <a:rPr lang="en-US" sz="2000" dirty="0"/>
              <a:t>Antivirus software removes viruses and quarantines and repairs infected files and can help prevent future </a:t>
            </a:r>
            <a:r>
              <a:rPr lang="en-US" sz="2000" dirty="0" smtClean="0"/>
              <a:t>viruses</a:t>
            </a:r>
          </a:p>
          <a:p>
            <a:endParaRPr lang="en-US" sz="2000" dirty="0" smtClean="0"/>
          </a:p>
          <a:p>
            <a:r>
              <a:rPr lang="en-US" sz="2000" dirty="0"/>
              <a:t>Viruses can be transmitted via email, email attachments or </a:t>
            </a:r>
            <a:r>
              <a:rPr lang="en-US" sz="2000" dirty="0" smtClean="0"/>
              <a:t>IM</a:t>
            </a:r>
          </a:p>
          <a:p>
            <a:endParaRPr lang="en-US" sz="2000" dirty="0"/>
          </a:p>
          <a:p>
            <a:r>
              <a:rPr lang="en-US" sz="2000" dirty="0" smtClean="0"/>
              <a:t>To </a:t>
            </a:r>
            <a:r>
              <a:rPr lang="en-US" sz="2000" dirty="0"/>
              <a:t>avoid computer problems caused by viruses, install and run an </a:t>
            </a:r>
            <a:r>
              <a:rPr lang="en-US" sz="2000" dirty="0" smtClean="0"/>
              <a:t>antivirus </a:t>
            </a:r>
            <a:r>
              <a:rPr lang="en-US" sz="2000" dirty="0"/>
              <a:t>program like Norton, </a:t>
            </a:r>
            <a:r>
              <a:rPr lang="en-US" sz="2000" dirty="0" smtClean="0"/>
              <a:t>McAfee </a:t>
            </a:r>
            <a:r>
              <a:rPr lang="en-US" sz="2000" dirty="0"/>
              <a:t>or Windows </a:t>
            </a:r>
            <a:r>
              <a:rPr lang="en-US" sz="2000" dirty="0" smtClean="0"/>
              <a:t>Defender</a:t>
            </a:r>
          </a:p>
          <a:p>
            <a:endParaRPr lang="en-US" sz="2000" dirty="0"/>
          </a:p>
          <a:p>
            <a:r>
              <a:rPr lang="en-US" sz="2000" dirty="0" smtClean="0"/>
              <a:t>Check </a:t>
            </a:r>
            <a:r>
              <a:rPr lang="en-US" sz="2000" dirty="0"/>
              <a:t>to see if your </a:t>
            </a:r>
            <a:r>
              <a:rPr lang="en-US" sz="2000" dirty="0" smtClean="0"/>
              <a:t>antivirus solution is </a:t>
            </a:r>
            <a:r>
              <a:rPr lang="en-US" sz="2000" dirty="0"/>
              <a:t>up to date by </a:t>
            </a:r>
            <a:r>
              <a:rPr lang="en-US" sz="2000" dirty="0" smtClean="0"/>
              <a:t>periodically opening </a:t>
            </a:r>
            <a:r>
              <a:rPr lang="en-US" sz="2000" dirty="0"/>
              <a:t>your </a:t>
            </a:r>
            <a:r>
              <a:rPr lang="en-US" sz="2000" dirty="0" smtClean="0"/>
              <a:t>antivirus </a:t>
            </a:r>
            <a:r>
              <a:rPr lang="en-US" sz="2000" dirty="0"/>
              <a:t>program and checking the </a:t>
            </a:r>
            <a:r>
              <a:rPr lang="en-US" sz="2000" dirty="0" smtClean="0"/>
              <a:t>last updated date</a:t>
            </a:r>
          </a:p>
          <a:p>
            <a:pPr marL="0" indent="0">
              <a:buNone/>
            </a:pPr>
            <a:endParaRPr lang="en-US" sz="2000" dirty="0" smtClean="0"/>
          </a:p>
          <a:p>
            <a:endParaRPr lang="en-US" sz="2000" dirty="0"/>
          </a:p>
        </p:txBody>
      </p:sp>
      <p:pic>
        <p:nvPicPr>
          <p:cNvPr id="4" name="Picture 3"/>
          <p:cNvPicPr>
            <a:picLocks noChangeAspect="1"/>
          </p:cNvPicPr>
          <p:nvPr/>
        </p:nvPicPr>
        <p:blipFill>
          <a:blip r:embed="rId3"/>
          <a:stretch>
            <a:fillRect/>
          </a:stretch>
        </p:blipFill>
        <p:spPr>
          <a:xfrm>
            <a:off x="395647" y="46756"/>
            <a:ext cx="1274174" cy="1450974"/>
          </a:xfrm>
          <a:prstGeom prst="rect">
            <a:avLst/>
          </a:prstGeom>
        </p:spPr>
      </p:pic>
    </p:spTree>
    <p:extLst>
      <p:ext uri="{BB962C8B-B14F-4D97-AF65-F5344CB8AC3E}">
        <p14:creationId xmlns:p14="http://schemas.microsoft.com/office/powerpoint/2010/main" val="38839335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919" y="476408"/>
            <a:ext cx="7445587" cy="609600"/>
          </a:xfrm>
        </p:spPr>
        <p:txBody>
          <a:bodyPr/>
          <a:lstStyle/>
          <a:p>
            <a:r>
              <a:rPr lang="en-US" dirty="0" smtClean="0"/>
              <a:t>Install Software and security updates</a:t>
            </a:r>
            <a:endParaRPr lang="en-US" dirty="0"/>
          </a:p>
        </p:txBody>
      </p:sp>
      <p:sp>
        <p:nvSpPr>
          <p:cNvPr id="3" name="Content Placeholder 2"/>
          <p:cNvSpPr>
            <a:spLocks noGrp="1"/>
          </p:cNvSpPr>
          <p:nvPr>
            <p:ph sz="half" idx="10"/>
          </p:nvPr>
        </p:nvSpPr>
        <p:spPr/>
        <p:txBody>
          <a:bodyPr>
            <a:normAutofit/>
          </a:bodyPr>
          <a:lstStyle/>
          <a:p>
            <a:r>
              <a:rPr lang="en-US" sz="2000" dirty="0" smtClean="0"/>
              <a:t>Updates, also known as patches, fix problems with:</a:t>
            </a:r>
          </a:p>
          <a:p>
            <a:pPr lvl="1"/>
            <a:r>
              <a:rPr lang="en-US" sz="2000" dirty="0"/>
              <a:t>O</a:t>
            </a:r>
            <a:r>
              <a:rPr lang="en-US" sz="2000" dirty="0" smtClean="0"/>
              <a:t>perating systems (</a:t>
            </a:r>
            <a:r>
              <a:rPr lang="en-US" sz="2000" dirty="0"/>
              <a:t>e.g., Windows 10, Mac OS X, </a:t>
            </a:r>
            <a:r>
              <a:rPr lang="en-US" sz="2000" dirty="0" smtClean="0"/>
              <a:t>Android </a:t>
            </a:r>
            <a:r>
              <a:rPr lang="en-US" sz="2000" dirty="0"/>
              <a:t>and </a:t>
            </a:r>
            <a:r>
              <a:rPr lang="en-US" sz="2000" dirty="0" smtClean="0"/>
              <a:t>iOS)</a:t>
            </a:r>
          </a:p>
          <a:p>
            <a:pPr lvl="1"/>
            <a:r>
              <a:rPr lang="en-US" sz="2000" dirty="0"/>
              <a:t>S</a:t>
            </a:r>
            <a:r>
              <a:rPr lang="en-US" sz="2000" dirty="0" smtClean="0"/>
              <a:t>oftware (</a:t>
            </a:r>
            <a:r>
              <a:rPr lang="en-US" sz="2000" dirty="0"/>
              <a:t>e.g., Microsoft </a:t>
            </a:r>
            <a:r>
              <a:rPr lang="en-US" sz="2000" dirty="0" smtClean="0"/>
              <a:t>Office, Creative Cloud)</a:t>
            </a:r>
          </a:p>
          <a:p>
            <a:pPr lvl="1"/>
            <a:r>
              <a:rPr lang="en-US" sz="2000" dirty="0" smtClean="0"/>
              <a:t>Apps (e.g., Wells Fargo, The Weather Channel, Facebook)</a:t>
            </a:r>
          </a:p>
          <a:p>
            <a:endParaRPr lang="en-US" sz="2000" dirty="0"/>
          </a:p>
          <a:p>
            <a:r>
              <a:rPr lang="en-US" sz="2000" dirty="0" smtClean="0"/>
              <a:t>Most </a:t>
            </a:r>
            <a:r>
              <a:rPr lang="en-US" sz="2000" dirty="0"/>
              <a:t>new operating systems are set to </a:t>
            </a:r>
            <a:r>
              <a:rPr lang="en-US" sz="2000" dirty="0" smtClean="0"/>
              <a:t>download updates by default. </a:t>
            </a:r>
            <a:endParaRPr lang="en-US" sz="2000" dirty="0"/>
          </a:p>
          <a:p>
            <a:endParaRPr lang="en-US" sz="2000" dirty="0" smtClean="0"/>
          </a:p>
          <a:p>
            <a:r>
              <a:rPr lang="en-US" sz="2000" dirty="0" smtClean="0"/>
              <a:t>Work computers should update automatically. Check </a:t>
            </a:r>
            <a:r>
              <a:rPr lang="en-US" sz="2000" dirty="0"/>
              <a:t>with </a:t>
            </a:r>
            <a:r>
              <a:rPr lang="en-US" sz="2000" dirty="0" smtClean="0"/>
              <a:t>your IT manager </a:t>
            </a:r>
            <a:r>
              <a:rPr lang="en-US" sz="2000" dirty="0"/>
              <a:t>to make sure this is the case. </a:t>
            </a:r>
            <a:r>
              <a:rPr lang="en-US" sz="2000" dirty="0" smtClean="0"/>
              <a:t>Restart </a:t>
            </a:r>
            <a:r>
              <a:rPr lang="en-US" sz="2000" dirty="0"/>
              <a:t>your computer after updates are installed so </a:t>
            </a:r>
            <a:r>
              <a:rPr lang="en-US" sz="2000" dirty="0" smtClean="0"/>
              <a:t>the </a:t>
            </a:r>
            <a:r>
              <a:rPr lang="en-US" sz="2000" dirty="0"/>
              <a:t>patches can be applied </a:t>
            </a:r>
            <a:r>
              <a:rPr lang="en-US" sz="2000" dirty="0" smtClean="0"/>
              <a:t>immediately.</a:t>
            </a:r>
            <a:endParaRPr lang="en-US" sz="2000" dirty="0"/>
          </a:p>
          <a:p>
            <a:endParaRPr lang="en-US" sz="2000" dirty="0"/>
          </a:p>
        </p:txBody>
      </p:sp>
      <p:pic>
        <p:nvPicPr>
          <p:cNvPr id="4" name="Picture 2"/>
          <p:cNvPicPr>
            <a:picLocks noChangeAspect="1" noChangeArrowheads="1"/>
          </p:cNvPicPr>
          <p:nvPr/>
        </p:nvPicPr>
        <p:blipFill>
          <a:blip r:embed="rId2"/>
          <a:srcRect/>
          <a:stretch>
            <a:fillRect/>
          </a:stretch>
        </p:blipFill>
        <p:spPr bwMode="auto">
          <a:xfrm>
            <a:off x="533400" y="381000"/>
            <a:ext cx="1165013" cy="1219200"/>
          </a:xfrm>
          <a:prstGeom prst="rect">
            <a:avLst/>
          </a:prstGeom>
          <a:noFill/>
          <a:ln w="9525">
            <a:noFill/>
            <a:miter lim="800000"/>
            <a:headEnd/>
            <a:tailEnd/>
          </a:ln>
          <a:effectLst/>
          <a:scene3d>
            <a:camera prst="isometricOffAxis1Right"/>
            <a:lightRig rig="threePt" dir="t"/>
          </a:scene3d>
          <a:sp3d prstMaterial="matte">
            <a:bevelT w="127000" h="254000"/>
            <a:bevelB w="114300" prst="coolSlant"/>
          </a:sp3d>
        </p:spPr>
      </p:pic>
    </p:spTree>
    <p:extLst>
      <p:ext uri="{BB962C8B-B14F-4D97-AF65-F5344CB8AC3E}">
        <p14:creationId xmlns:p14="http://schemas.microsoft.com/office/powerpoint/2010/main" val="2952268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6225" y="467443"/>
            <a:ext cx="6610575" cy="609600"/>
          </a:xfrm>
        </p:spPr>
        <p:txBody>
          <a:bodyPr/>
          <a:lstStyle/>
          <a:p>
            <a:r>
              <a:rPr lang="en-US" dirty="0" smtClean="0"/>
              <a:t>Back Up important Files</a:t>
            </a:r>
            <a:endParaRPr lang="en-US" dirty="0"/>
          </a:p>
        </p:txBody>
      </p:sp>
      <p:sp>
        <p:nvSpPr>
          <p:cNvPr id="8" name="Content Placeholder 2"/>
          <p:cNvSpPr txBox="1">
            <a:spLocks/>
          </p:cNvSpPr>
          <p:nvPr/>
        </p:nvSpPr>
        <p:spPr>
          <a:xfrm>
            <a:off x="531447" y="1626794"/>
            <a:ext cx="7882637" cy="43488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Courier New" panose="02070309020205020404" pitchFamily="49" charset="0"/>
              <a:buChar char="o"/>
              <a:defRPr sz="2600" kern="1200">
                <a:solidFill>
                  <a:schemeClr val="tx1"/>
                </a:solidFill>
                <a:latin typeface="+mn-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Create offline back-up copies of your files to reduce the </a:t>
            </a:r>
            <a:r>
              <a:rPr lang="en-US" sz="2000" dirty="0"/>
              <a:t>risk of losing important files to ransomware, a virus, computer crash, theft or </a:t>
            </a:r>
            <a:r>
              <a:rPr lang="en-US" sz="2000" dirty="0" smtClean="0"/>
              <a:t>disaster</a:t>
            </a:r>
          </a:p>
          <a:p>
            <a:endParaRPr lang="en-US" sz="2000" dirty="0"/>
          </a:p>
          <a:p>
            <a:r>
              <a:rPr lang="en-US" sz="2000" dirty="0" smtClean="0"/>
              <a:t>Save </a:t>
            </a:r>
            <a:r>
              <a:rPr lang="en-US" sz="2000" dirty="0"/>
              <a:t>copies of your important documents and files to </a:t>
            </a:r>
            <a:r>
              <a:rPr lang="en-US" sz="2000" dirty="0" smtClean="0"/>
              <a:t>a flash drive, external hard drive or online </a:t>
            </a:r>
            <a:r>
              <a:rPr lang="en-US" sz="2000" dirty="0"/>
              <a:t>back up </a:t>
            </a:r>
            <a:r>
              <a:rPr lang="en-US" sz="2000" dirty="0" smtClean="0"/>
              <a:t>service</a:t>
            </a:r>
          </a:p>
          <a:p>
            <a:endParaRPr lang="en-US" sz="2000" dirty="0"/>
          </a:p>
          <a:p>
            <a:r>
              <a:rPr lang="en-US" sz="2000" dirty="0" smtClean="0"/>
              <a:t>Store </a:t>
            </a:r>
            <a:r>
              <a:rPr lang="en-US" sz="2000" dirty="0"/>
              <a:t>your back-up </a:t>
            </a:r>
            <a:r>
              <a:rPr lang="en-US" sz="2000" dirty="0" smtClean="0"/>
              <a:t>files </a:t>
            </a:r>
            <a:r>
              <a:rPr lang="en-US" sz="2000" dirty="0"/>
              <a:t>in a secure place away from your computer, in case of fire, theft or </a:t>
            </a:r>
            <a:r>
              <a:rPr lang="en-US" sz="2000" dirty="0" smtClean="0"/>
              <a:t>ransomware </a:t>
            </a:r>
          </a:p>
          <a:p>
            <a:endParaRPr lang="en-US" sz="2000" dirty="0"/>
          </a:p>
          <a:p>
            <a:r>
              <a:rPr lang="en-US" sz="2000" dirty="0" smtClean="0"/>
              <a:t>Test </a:t>
            </a:r>
            <a:r>
              <a:rPr lang="en-US" sz="2000" dirty="0"/>
              <a:t>your back up </a:t>
            </a:r>
            <a:r>
              <a:rPr lang="en-US" sz="2000" dirty="0" smtClean="0"/>
              <a:t>files </a:t>
            </a:r>
            <a:r>
              <a:rPr lang="en-US" sz="2000" dirty="0"/>
              <a:t>periodically to make sure the files are accessible and </a:t>
            </a:r>
            <a:r>
              <a:rPr lang="en-US" sz="2000" dirty="0" smtClean="0"/>
              <a:t>readable</a:t>
            </a:r>
            <a:endParaRPr lang="en-US" sz="2000" dirty="0"/>
          </a:p>
          <a:p>
            <a:pPr marL="0" indent="0">
              <a:buNone/>
            </a:pPr>
            <a:endParaRPr lang="en-US" dirty="0"/>
          </a:p>
        </p:txBody>
      </p:sp>
      <p:pic>
        <p:nvPicPr>
          <p:cNvPr id="4" name="Picture 3" descr="usb_purple.jpg"/>
          <p:cNvPicPr>
            <a:picLocks/>
          </p:cNvPicPr>
          <p:nvPr/>
        </p:nvPicPr>
        <p:blipFill>
          <a:blip r:embed="rId3" cstate="print"/>
          <a:stretch>
            <a:fillRect/>
          </a:stretch>
        </p:blipFill>
        <p:spPr>
          <a:xfrm>
            <a:off x="533400" y="381000"/>
            <a:ext cx="1216152" cy="1216152"/>
          </a:xfrm>
          <a:prstGeom prst="rect">
            <a:avLst/>
          </a:prstGeom>
          <a:scene3d>
            <a:camera prst="isometricOffAxis1Right"/>
            <a:lightRig rig="threePt" dir="t"/>
          </a:scene3d>
          <a:sp3d>
            <a:bevelT w="127000" h="254000"/>
            <a:bevelB w="114300"/>
          </a:sp3d>
        </p:spPr>
      </p:pic>
    </p:spTree>
    <p:extLst>
      <p:ext uri="{BB962C8B-B14F-4D97-AF65-F5344CB8AC3E}">
        <p14:creationId xmlns:p14="http://schemas.microsoft.com/office/powerpoint/2010/main" val="24796375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711" y="467443"/>
            <a:ext cx="6632090" cy="609600"/>
          </a:xfrm>
        </p:spPr>
        <p:txBody>
          <a:bodyPr/>
          <a:lstStyle/>
          <a:p>
            <a:r>
              <a:rPr lang="en-US" dirty="0" smtClean="0"/>
              <a:t>Turn on Firewalls</a:t>
            </a:r>
            <a:endParaRPr lang="en-US" dirty="0"/>
          </a:p>
        </p:txBody>
      </p:sp>
      <p:sp>
        <p:nvSpPr>
          <p:cNvPr id="3" name="Content Placeholder 2"/>
          <p:cNvSpPr>
            <a:spLocks noGrp="1"/>
          </p:cNvSpPr>
          <p:nvPr>
            <p:ph sz="half" idx="10"/>
          </p:nvPr>
        </p:nvSpPr>
        <p:spPr/>
        <p:txBody>
          <a:bodyPr>
            <a:normAutofit/>
          </a:bodyPr>
          <a:lstStyle/>
          <a:p>
            <a:r>
              <a:rPr lang="en-US" sz="1700" dirty="0"/>
              <a:t>Firewalls act as protective barriers between computers and the </a:t>
            </a:r>
            <a:r>
              <a:rPr lang="en-US" sz="1700" dirty="0" smtClean="0"/>
              <a:t>Internet</a:t>
            </a:r>
          </a:p>
          <a:p>
            <a:pPr marL="0" indent="0">
              <a:buNone/>
            </a:pPr>
            <a:endParaRPr lang="en-US" sz="1700" dirty="0"/>
          </a:p>
          <a:p>
            <a:r>
              <a:rPr lang="en-US" sz="1700" dirty="0" smtClean="0"/>
              <a:t>Hackers </a:t>
            </a:r>
            <a:r>
              <a:rPr lang="en-US" sz="1700" dirty="0"/>
              <a:t>search the Internet by sending out computer messages to random computers and waiting for </a:t>
            </a:r>
            <a:r>
              <a:rPr lang="en-US" sz="1700" dirty="0" smtClean="0"/>
              <a:t>responses</a:t>
            </a:r>
          </a:p>
          <a:p>
            <a:pPr lvl="1"/>
            <a:r>
              <a:rPr lang="en-US" sz="1700" dirty="0" smtClean="0"/>
              <a:t>Firewalls </a:t>
            </a:r>
            <a:r>
              <a:rPr lang="en-US" sz="1700" dirty="0"/>
              <a:t>prevent your computer from responding to these </a:t>
            </a:r>
            <a:r>
              <a:rPr lang="en-US" sz="1700" dirty="0" smtClean="0"/>
              <a:t>calls</a:t>
            </a:r>
          </a:p>
          <a:p>
            <a:pPr marL="457200" lvl="1" indent="0">
              <a:buNone/>
            </a:pPr>
            <a:endParaRPr lang="en-US" sz="1700" dirty="0" smtClean="0"/>
          </a:p>
          <a:p>
            <a:r>
              <a:rPr lang="en-US" sz="1700" dirty="0" smtClean="0"/>
              <a:t>Check your computer's security settings for a built-in personal firewall and make sure it is turned on</a:t>
            </a:r>
          </a:p>
          <a:p>
            <a:pPr lvl="1"/>
            <a:r>
              <a:rPr lang="en-US" sz="1700" dirty="0" smtClean="0">
                <a:hlinkClick r:id="rId2"/>
              </a:rPr>
              <a:t>Mac Firewall</a:t>
            </a:r>
            <a:endParaRPr lang="en-US" sz="1700" dirty="0" smtClean="0"/>
          </a:p>
          <a:p>
            <a:pPr lvl="1"/>
            <a:r>
              <a:rPr lang="en-US" sz="1700" dirty="0" smtClean="0">
                <a:hlinkClick r:id="rId3"/>
              </a:rPr>
              <a:t>Microsoft Firewall</a:t>
            </a:r>
            <a:endParaRPr lang="en-US" sz="1700" dirty="0"/>
          </a:p>
        </p:txBody>
      </p:sp>
      <p:pic>
        <p:nvPicPr>
          <p:cNvPr id="4" name="Picture 5"/>
          <p:cNvPicPr>
            <a:picLocks noChangeAspect="1" noChangeArrowheads="1"/>
          </p:cNvPicPr>
          <p:nvPr/>
        </p:nvPicPr>
        <p:blipFill>
          <a:blip r:embed="rId4"/>
          <a:srcRect/>
          <a:stretch>
            <a:fillRect/>
          </a:stretch>
        </p:blipFill>
        <p:spPr bwMode="auto">
          <a:xfrm>
            <a:off x="533400" y="384048"/>
            <a:ext cx="1216152" cy="1216152"/>
          </a:xfrm>
          <a:prstGeom prst="rect">
            <a:avLst/>
          </a:prstGeom>
          <a:noFill/>
          <a:ln w="9525">
            <a:noFill/>
            <a:miter lim="800000"/>
            <a:headEnd/>
            <a:tailEnd/>
          </a:ln>
          <a:effectLst/>
          <a:scene3d>
            <a:camera prst="isometricOffAxis1Right"/>
            <a:lightRig rig="threePt" dir="t"/>
          </a:scene3d>
          <a:sp3d prstMaterial="metal">
            <a:bevelT w="127000" h="254000"/>
            <a:bevelB w="114300" prst="coolSlant"/>
          </a:sp3d>
        </p:spPr>
      </p:pic>
    </p:spTree>
    <p:extLst>
      <p:ext uri="{BB962C8B-B14F-4D97-AF65-F5344CB8AC3E}">
        <p14:creationId xmlns:p14="http://schemas.microsoft.com/office/powerpoint/2010/main" val="30297447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Cybersecurity at work and home</a:t>
            </a:r>
            <a:endParaRPr lang="en-US" dirty="0"/>
          </a:p>
        </p:txBody>
      </p:sp>
      <p:sp>
        <p:nvSpPr>
          <p:cNvPr id="3" name="Subtitle 2"/>
          <p:cNvSpPr>
            <a:spLocks noGrp="1"/>
          </p:cNvSpPr>
          <p:nvPr>
            <p:ph type="subTitle" idx="1"/>
          </p:nvPr>
        </p:nvSpPr>
        <p:spPr>
          <a:xfrm>
            <a:off x="6457951" y="4928877"/>
            <a:ext cx="2249445" cy="1438972"/>
          </a:xfrm>
        </p:spPr>
        <p:txBody>
          <a:bodyPr>
            <a:normAutofit/>
          </a:bodyPr>
          <a:lstStyle/>
          <a:p>
            <a:r>
              <a:rPr lang="en-US" dirty="0" smtClean="0"/>
              <a:t>Find out how </a:t>
            </a:r>
            <a:r>
              <a:rPr lang="en-US" dirty="0"/>
              <a:t>to keep your information, </a:t>
            </a:r>
            <a:r>
              <a:rPr lang="en-US" dirty="0" smtClean="0"/>
              <a:t>computer, and </a:t>
            </a:r>
            <a:r>
              <a:rPr lang="en-US" dirty="0"/>
              <a:t>other devices </a:t>
            </a:r>
            <a:r>
              <a:rPr lang="en-US" dirty="0" smtClean="0"/>
              <a:t>secure wherever you are.</a:t>
            </a:r>
            <a:endParaRPr lang="en-US" dirty="0"/>
          </a:p>
        </p:txBody>
      </p:sp>
    </p:spTree>
    <p:extLst>
      <p:ext uri="{BB962C8B-B14F-4D97-AF65-F5344CB8AC3E}">
        <p14:creationId xmlns:p14="http://schemas.microsoft.com/office/powerpoint/2010/main" val="2586933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graphicFrame>
        <p:nvGraphicFramePr>
          <p:cNvPr id="3" name="Diagram 2"/>
          <p:cNvGraphicFramePr/>
          <p:nvPr>
            <p:extLst>
              <p:ext uri="{D42A27DB-BD31-4B8C-83A1-F6EECF244321}">
                <p14:modId xmlns:p14="http://schemas.microsoft.com/office/powerpoint/2010/main" val="168662987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8289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sz="1600" dirty="0" smtClean="0"/>
              <a:t>Work </a:t>
            </a:r>
            <a:r>
              <a:rPr lang="en-US" sz="1600" dirty="0"/>
              <a:t>with your IT </a:t>
            </a:r>
            <a:r>
              <a:rPr lang="en-US" sz="1600" dirty="0" smtClean="0"/>
              <a:t>manager </a:t>
            </a:r>
            <a:r>
              <a:rPr lang="en-US" sz="1600" dirty="0"/>
              <a:t>before implementing new cybersecurity </a:t>
            </a:r>
            <a:r>
              <a:rPr lang="en-US" sz="1600" dirty="0" smtClean="0"/>
              <a:t>measures</a:t>
            </a:r>
            <a:endParaRPr lang="en-US" sz="1600" dirty="0"/>
          </a:p>
          <a:p>
            <a:r>
              <a:rPr lang="en-US" sz="1600" dirty="0" smtClean="0"/>
              <a:t>Talk </a:t>
            </a:r>
            <a:r>
              <a:rPr lang="en-US" sz="1600" dirty="0"/>
              <a:t>with your IT </a:t>
            </a:r>
            <a:r>
              <a:rPr lang="en-US" sz="1600" dirty="0" smtClean="0"/>
              <a:t>manager </a:t>
            </a:r>
            <a:r>
              <a:rPr lang="en-US" sz="1600" dirty="0"/>
              <a:t>about what cybersecurity measures are in place in your </a:t>
            </a:r>
            <a:r>
              <a:rPr lang="en-US" sz="1600" dirty="0" smtClean="0"/>
              <a:t>department</a:t>
            </a:r>
          </a:p>
          <a:p>
            <a:r>
              <a:rPr lang="en-US" sz="1600" dirty="0"/>
              <a:t>Avoid opening links and attachments embedded in emails if you cannot verify the source.</a:t>
            </a:r>
          </a:p>
          <a:p>
            <a:r>
              <a:rPr lang="en-US" sz="1600" dirty="0"/>
              <a:t>Use a cross-cut shredder to destroy documents containing sensitive information, such as non-directory student information, FSU proprietary documents and employee Social Security </a:t>
            </a:r>
            <a:r>
              <a:rPr lang="en-US" sz="1600" dirty="0" smtClean="0"/>
              <a:t>numbers and other private information</a:t>
            </a:r>
            <a:endParaRPr lang="en-US" sz="1600" dirty="0"/>
          </a:p>
          <a:p>
            <a:endParaRPr lang="en-US" sz="1600" dirty="0"/>
          </a:p>
          <a:p>
            <a:endParaRPr lang="en-US" sz="1600" dirty="0"/>
          </a:p>
        </p:txBody>
      </p:sp>
      <p:sp>
        <p:nvSpPr>
          <p:cNvPr id="3" name="Content Placeholder 2"/>
          <p:cNvSpPr>
            <a:spLocks noGrp="1"/>
          </p:cNvSpPr>
          <p:nvPr>
            <p:ph sz="half" idx="2"/>
          </p:nvPr>
        </p:nvSpPr>
        <p:spPr/>
        <p:txBody>
          <a:bodyPr>
            <a:normAutofit/>
          </a:bodyPr>
          <a:lstStyle/>
          <a:p>
            <a:r>
              <a:rPr lang="en-US" sz="1600" dirty="0" smtClean="0"/>
              <a:t>Report </a:t>
            </a:r>
            <a:r>
              <a:rPr lang="en-US" sz="1600" dirty="0"/>
              <a:t>to your IT </a:t>
            </a:r>
            <a:r>
              <a:rPr lang="en-US" sz="1600" dirty="0" smtClean="0"/>
              <a:t>manager </a:t>
            </a:r>
            <a:r>
              <a:rPr lang="en-US" sz="1600" dirty="0"/>
              <a:t>any cybersecurity policy violations, security </a:t>
            </a:r>
            <a:r>
              <a:rPr lang="en-US" sz="1600" dirty="0" smtClean="0"/>
              <a:t>weaknesses or </a:t>
            </a:r>
            <a:r>
              <a:rPr lang="en-US" sz="1600" dirty="0"/>
              <a:t>any suspicious activity by unauthorized individuals in your work </a:t>
            </a:r>
            <a:r>
              <a:rPr lang="en-US" sz="1600" dirty="0" smtClean="0"/>
              <a:t>area</a:t>
            </a:r>
            <a:endParaRPr lang="en-US" sz="1600" dirty="0"/>
          </a:p>
          <a:p>
            <a:r>
              <a:rPr lang="en-US" sz="1600" dirty="0" smtClean="0"/>
              <a:t>Check </a:t>
            </a:r>
            <a:r>
              <a:rPr lang="en-US" sz="1600" dirty="0"/>
              <a:t>with your IT </a:t>
            </a:r>
            <a:r>
              <a:rPr lang="en-US" sz="1600" dirty="0" smtClean="0"/>
              <a:t>manager </a:t>
            </a:r>
            <a:r>
              <a:rPr lang="en-US" sz="1600" dirty="0"/>
              <a:t>before installing any programs on your work </a:t>
            </a:r>
            <a:r>
              <a:rPr lang="en-US" sz="1600" dirty="0" smtClean="0"/>
              <a:t>computer</a:t>
            </a:r>
          </a:p>
          <a:p>
            <a:r>
              <a:rPr lang="en-US" sz="1600" dirty="0" smtClean="0"/>
              <a:t>Take </a:t>
            </a:r>
            <a:r>
              <a:rPr lang="en-US" sz="1600" dirty="0"/>
              <a:t>a moment to read the FSU information policies at </a:t>
            </a:r>
            <a:r>
              <a:rPr lang="en-US" sz="1600" dirty="0" smtClean="0">
                <a:hlinkClick r:id="rId2"/>
              </a:rPr>
              <a:t>its.fsu.edu//</a:t>
            </a:r>
            <a:r>
              <a:rPr lang="en-US" sz="1600" dirty="0" err="1" smtClean="0">
                <a:hlinkClick r:id="rId2"/>
              </a:rPr>
              <a:t>ispo</a:t>
            </a:r>
            <a:r>
              <a:rPr lang="en-US" sz="1600" dirty="0" smtClean="0">
                <a:hlinkClick r:id="rId2"/>
              </a:rPr>
              <a:t>/Policy</a:t>
            </a:r>
            <a:endParaRPr lang="en-US" sz="1600" dirty="0" smtClean="0"/>
          </a:p>
          <a:p>
            <a:r>
              <a:rPr lang="en-US" sz="1600" dirty="0" smtClean="0"/>
              <a:t>Lock your workstation when unattended </a:t>
            </a:r>
          </a:p>
          <a:p>
            <a:r>
              <a:rPr lang="en-US" sz="1600" dirty="0" smtClean="0"/>
              <a:t>Log off your computer when you leave for the day</a:t>
            </a:r>
            <a:endParaRPr lang="en-US" sz="1600" dirty="0"/>
          </a:p>
          <a:p>
            <a:endParaRPr lang="en-US" sz="1700" dirty="0" smtClean="0"/>
          </a:p>
          <a:p>
            <a:endParaRPr lang="en-US" sz="1700" dirty="0"/>
          </a:p>
          <a:p>
            <a:endParaRPr lang="en-US" dirty="0"/>
          </a:p>
        </p:txBody>
      </p:sp>
      <p:sp>
        <p:nvSpPr>
          <p:cNvPr id="4" name="Title 3"/>
          <p:cNvSpPr>
            <a:spLocks noGrp="1"/>
          </p:cNvSpPr>
          <p:nvPr>
            <p:ph type="title"/>
          </p:nvPr>
        </p:nvSpPr>
        <p:spPr>
          <a:xfrm>
            <a:off x="531446" y="541787"/>
            <a:ext cx="8155354" cy="609600"/>
          </a:xfrm>
        </p:spPr>
        <p:txBody>
          <a:bodyPr/>
          <a:lstStyle/>
          <a:p>
            <a:r>
              <a:rPr lang="en-US" dirty="0" smtClean="0"/>
              <a:t>Cybersecurity at work</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057" y="170651"/>
            <a:ext cx="1424946" cy="1351872"/>
          </a:xfrm>
          <a:prstGeom prst="rect">
            <a:avLst/>
          </a:prstGeom>
          <a:ln>
            <a:noFill/>
          </a:ln>
          <a:effectLst>
            <a:outerShdw blurRad="225425" dist="50800" dir="5220000" algn="ctr">
              <a:srgbClr val="000000">
                <a:alpha val="33000"/>
              </a:srgbClr>
            </a:outerShdw>
            <a:softEdge rad="31750"/>
          </a:effectLst>
        </p:spPr>
      </p:pic>
    </p:spTree>
    <p:extLst>
      <p:ext uri="{BB962C8B-B14F-4D97-AF65-F5344CB8AC3E}">
        <p14:creationId xmlns:p14="http://schemas.microsoft.com/office/powerpoint/2010/main" val="816636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sz="1400" dirty="0" smtClean="0"/>
              <a:t>Never leave your laptop, tablet or phone </a:t>
            </a:r>
            <a:r>
              <a:rPr lang="en-US" sz="1400" dirty="0"/>
              <a:t>unsupervised and in plain </a:t>
            </a:r>
            <a:r>
              <a:rPr lang="en-US" sz="1400" dirty="0" smtClean="0"/>
              <a:t>view</a:t>
            </a:r>
            <a:endParaRPr lang="en-US" sz="1400" dirty="0"/>
          </a:p>
          <a:p>
            <a:r>
              <a:rPr lang="en-US" sz="1400" dirty="0" smtClean="0"/>
              <a:t>Password </a:t>
            </a:r>
            <a:r>
              <a:rPr lang="en-US" sz="1400" dirty="0"/>
              <a:t>protect all your </a:t>
            </a:r>
            <a:r>
              <a:rPr lang="en-US" sz="1400" dirty="0" smtClean="0"/>
              <a:t>devices</a:t>
            </a:r>
            <a:endParaRPr lang="en-US" sz="1400" dirty="0"/>
          </a:p>
          <a:p>
            <a:r>
              <a:rPr lang="en-US" sz="1400" dirty="0" smtClean="0"/>
              <a:t>Do </a:t>
            </a:r>
            <a:r>
              <a:rPr lang="en-US" sz="1400" dirty="0"/>
              <a:t>not install unnecessary programs </a:t>
            </a:r>
            <a:r>
              <a:rPr lang="en-US" sz="1400" dirty="0" smtClean="0"/>
              <a:t>or apps on </a:t>
            </a:r>
            <a:r>
              <a:rPr lang="en-US" sz="1400" dirty="0"/>
              <a:t>your </a:t>
            </a:r>
            <a:r>
              <a:rPr lang="en-US" sz="1400" dirty="0" smtClean="0"/>
              <a:t>computer or phone</a:t>
            </a:r>
            <a:endParaRPr lang="en-US" sz="1400" dirty="0"/>
          </a:p>
          <a:p>
            <a:r>
              <a:rPr lang="en-US" sz="1400" dirty="0" smtClean="0"/>
              <a:t>Install </a:t>
            </a:r>
            <a:r>
              <a:rPr lang="en-US" sz="1400" dirty="0"/>
              <a:t>a </a:t>
            </a:r>
            <a:r>
              <a:rPr lang="en-US" sz="1400" dirty="0" smtClean="0"/>
              <a:t>firewall on your home network and PC</a:t>
            </a:r>
          </a:p>
          <a:p>
            <a:r>
              <a:rPr lang="en-US" sz="1400" dirty="0" smtClean="0"/>
              <a:t>Run </a:t>
            </a:r>
            <a:r>
              <a:rPr lang="en-US" sz="1400" dirty="0"/>
              <a:t>a full anti-malware scan </a:t>
            </a:r>
            <a:r>
              <a:rPr lang="en-US" sz="1400" dirty="0" smtClean="0"/>
              <a:t>regularly</a:t>
            </a:r>
          </a:p>
          <a:p>
            <a:r>
              <a:rPr lang="en-US" sz="1400" dirty="0"/>
              <a:t>Watch what you share on social networks. Criminals can befriend you and easily gain access to a shocking amount of information</a:t>
            </a:r>
            <a:r>
              <a:rPr lang="en-US" sz="1400" dirty="0" smtClean="0"/>
              <a:t>.</a:t>
            </a:r>
          </a:p>
          <a:p>
            <a:r>
              <a:rPr lang="en-US" sz="1400" dirty="0"/>
              <a:t>Adhere to copyright restrictions when downloading software, games, movies or music</a:t>
            </a:r>
            <a:r>
              <a:rPr lang="en-US" sz="1400" dirty="0" smtClean="0"/>
              <a:t>.</a:t>
            </a:r>
            <a:r>
              <a:rPr lang="en-US" sz="1400" dirty="0"/>
              <a:t/>
            </a:r>
            <a:br>
              <a:rPr lang="en-US" sz="1400" dirty="0"/>
            </a:br>
            <a:endParaRPr lang="en-US" sz="1400" dirty="0"/>
          </a:p>
          <a:p>
            <a:endParaRPr lang="en-US" sz="1600" dirty="0"/>
          </a:p>
          <a:p>
            <a:endParaRPr lang="en-US" sz="1600" dirty="0"/>
          </a:p>
          <a:p>
            <a:endParaRPr lang="en-US" sz="1600" dirty="0"/>
          </a:p>
          <a:p>
            <a:endParaRPr lang="en-US" sz="1600" dirty="0"/>
          </a:p>
        </p:txBody>
      </p:sp>
      <p:sp>
        <p:nvSpPr>
          <p:cNvPr id="3" name="Content Placeholder 2"/>
          <p:cNvSpPr>
            <a:spLocks noGrp="1"/>
          </p:cNvSpPr>
          <p:nvPr>
            <p:ph sz="half" idx="2"/>
          </p:nvPr>
        </p:nvSpPr>
        <p:spPr/>
        <p:txBody>
          <a:bodyPr>
            <a:normAutofit/>
          </a:bodyPr>
          <a:lstStyle/>
          <a:p>
            <a:r>
              <a:rPr lang="en-US" sz="1400" dirty="0"/>
              <a:t>Use a separate account for each family member</a:t>
            </a:r>
          </a:p>
          <a:p>
            <a:pPr lvl="1"/>
            <a:r>
              <a:rPr lang="en-US" sz="1400" dirty="0" smtClean="0"/>
              <a:t>Set </a:t>
            </a:r>
            <a:r>
              <a:rPr lang="en-US" sz="1400" dirty="0"/>
              <a:t>up each account as a standard </a:t>
            </a:r>
            <a:r>
              <a:rPr lang="en-US" sz="1400" dirty="0" smtClean="0"/>
              <a:t>account</a:t>
            </a:r>
          </a:p>
          <a:p>
            <a:pPr lvl="1"/>
            <a:r>
              <a:rPr lang="en-US" sz="1400" dirty="0"/>
              <a:t>H</a:t>
            </a:r>
            <a:r>
              <a:rPr lang="en-US" sz="1400" dirty="0" smtClean="0"/>
              <a:t>ave </a:t>
            </a:r>
            <a:r>
              <a:rPr lang="en-US" sz="1400" dirty="0"/>
              <a:t>a separate account with administrator </a:t>
            </a:r>
            <a:r>
              <a:rPr lang="en-US" sz="1400" dirty="0" smtClean="0"/>
              <a:t>privileges</a:t>
            </a:r>
          </a:p>
          <a:p>
            <a:pPr lvl="1"/>
            <a:r>
              <a:rPr lang="en-US" sz="1400" dirty="0" smtClean="0"/>
              <a:t>Don't </a:t>
            </a:r>
            <a:r>
              <a:rPr lang="en-US" sz="1400" dirty="0"/>
              <a:t>use the administrator account for everyday </a:t>
            </a:r>
            <a:r>
              <a:rPr lang="en-US" sz="1400" dirty="0" smtClean="0"/>
              <a:t>actions</a:t>
            </a:r>
          </a:p>
          <a:p>
            <a:r>
              <a:rPr lang="en-US" sz="1400" dirty="0" smtClean="0"/>
              <a:t>Set </a:t>
            </a:r>
            <a:r>
              <a:rPr lang="en-US" sz="1400" dirty="0"/>
              <a:t>a </a:t>
            </a:r>
            <a:r>
              <a:rPr lang="en-US" sz="1400" dirty="0" smtClean="0"/>
              <a:t>screen time-out</a:t>
            </a:r>
          </a:p>
          <a:p>
            <a:r>
              <a:rPr lang="en-US" sz="1400" dirty="0"/>
              <a:t>Be careful what info you share on the phone. If someone calls you asking for sensitive information, it's okay to say no. Call the company directly to verify credentials before giving out any info.</a:t>
            </a:r>
          </a:p>
          <a:p>
            <a:r>
              <a:rPr lang="en-US" sz="1400" dirty="0"/>
              <a:t>Always be careful when clicking email attachments or links. If it's unexpected or suspicious for any reason, don't click on it.</a:t>
            </a:r>
          </a:p>
          <a:p>
            <a:endParaRPr lang="en-US" sz="1600" dirty="0"/>
          </a:p>
          <a:p>
            <a:endParaRPr lang="en-US" sz="1600" dirty="0"/>
          </a:p>
        </p:txBody>
      </p:sp>
      <p:sp>
        <p:nvSpPr>
          <p:cNvPr id="4" name="Title 3"/>
          <p:cNvSpPr>
            <a:spLocks noGrp="1"/>
          </p:cNvSpPr>
          <p:nvPr>
            <p:ph type="title"/>
          </p:nvPr>
        </p:nvSpPr>
        <p:spPr/>
        <p:txBody>
          <a:bodyPr/>
          <a:lstStyle/>
          <a:p>
            <a:r>
              <a:rPr lang="en-US" dirty="0" smtClean="0"/>
              <a:t>Cybersecurity at home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7038" y="21607"/>
            <a:ext cx="1501271" cy="1501271"/>
          </a:xfrm>
          <a:prstGeom prst="rect">
            <a:avLst/>
          </a:prstGeom>
        </p:spPr>
      </p:pic>
    </p:spTree>
    <p:extLst>
      <p:ext uri="{BB962C8B-B14F-4D97-AF65-F5344CB8AC3E}">
        <p14:creationId xmlns:p14="http://schemas.microsoft.com/office/powerpoint/2010/main" val="27126309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University cybersecurity resources</a:t>
            </a:r>
            <a:endParaRPr lang="en-US" dirty="0"/>
          </a:p>
        </p:txBody>
      </p:sp>
      <p:sp>
        <p:nvSpPr>
          <p:cNvPr id="3" name="Subtitle 2"/>
          <p:cNvSpPr>
            <a:spLocks noGrp="1"/>
          </p:cNvSpPr>
          <p:nvPr>
            <p:ph type="subTitle" idx="1"/>
          </p:nvPr>
        </p:nvSpPr>
        <p:spPr>
          <a:xfrm>
            <a:off x="6457951" y="4928877"/>
            <a:ext cx="2298423" cy="1438972"/>
          </a:xfrm>
        </p:spPr>
        <p:txBody>
          <a:bodyPr>
            <a:normAutofit/>
          </a:bodyPr>
          <a:lstStyle/>
          <a:p>
            <a:r>
              <a:rPr lang="en-US" dirty="0" smtClean="0"/>
              <a:t>Find out more about cybersecurity at Florida State University</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9144000" cy="4588476"/>
          </a:xfrm>
          <a:prstGeom prst="rect">
            <a:avLst/>
          </a:prstGeom>
        </p:spPr>
      </p:pic>
    </p:spTree>
    <p:extLst>
      <p:ext uri="{BB962C8B-B14F-4D97-AF65-F5344CB8AC3E}">
        <p14:creationId xmlns:p14="http://schemas.microsoft.com/office/powerpoint/2010/main" val="37127353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0"/>
          </p:nvPr>
        </p:nvSpPr>
        <p:spPr>
          <a:xfrm>
            <a:off x="531447" y="1604902"/>
            <a:ext cx="2232073" cy="4359293"/>
          </a:xfrm>
        </p:spPr>
        <p:txBody>
          <a:bodyPr>
            <a:normAutofit/>
          </a:bodyPr>
          <a:lstStyle/>
          <a:p>
            <a:pPr marL="285750" indent="-285750">
              <a:buFont typeface="Courier New" panose="02070309020205020404" pitchFamily="49" charset="0"/>
              <a:buChar char="o"/>
            </a:pPr>
            <a:r>
              <a:rPr lang="en-US" sz="1600" dirty="0" smtClean="0"/>
              <a:t>For more info about cybersecurity at Florida State University, visit </a:t>
            </a:r>
            <a:r>
              <a:rPr lang="en-US" sz="1600" dirty="0" smtClean="0">
                <a:hlinkClick r:id="rId2"/>
              </a:rPr>
              <a:t>its.fsu.edu/</a:t>
            </a:r>
            <a:r>
              <a:rPr lang="en-US" sz="1600" dirty="0" err="1" smtClean="0">
                <a:hlinkClick r:id="rId2"/>
              </a:rPr>
              <a:t>ispo</a:t>
            </a:r>
            <a:endParaRPr lang="en-US" sz="1600" dirty="0" smtClean="0"/>
          </a:p>
          <a:p>
            <a:endParaRPr lang="en-US" sz="1600" dirty="0" smtClean="0"/>
          </a:p>
          <a:p>
            <a:pPr marL="285750" indent="-285750">
              <a:buFont typeface="Courier New" panose="02070309020205020404" pitchFamily="49" charset="0"/>
              <a:buChar char="o"/>
            </a:pPr>
            <a:endParaRPr lang="en-US" sz="1600" dirty="0"/>
          </a:p>
          <a:p>
            <a:pPr marL="285750" indent="-285750">
              <a:buFont typeface="Courier New" panose="02070309020205020404" pitchFamily="49" charset="0"/>
              <a:buChar char="o"/>
            </a:pPr>
            <a:r>
              <a:rPr lang="en-US" sz="1600" dirty="0" smtClean="0"/>
              <a:t>Follow us on Twitter @</a:t>
            </a:r>
            <a:r>
              <a:rPr lang="en-US" sz="1600" dirty="0" err="1" smtClean="0"/>
              <a:t>floridastateITS</a:t>
            </a:r>
            <a:endParaRPr lang="en-US" sz="1600" dirty="0"/>
          </a:p>
        </p:txBody>
      </p:sp>
      <p:sp>
        <p:nvSpPr>
          <p:cNvPr id="4" name="Title 3"/>
          <p:cNvSpPr>
            <a:spLocks noGrp="1"/>
          </p:cNvSpPr>
          <p:nvPr>
            <p:ph type="title"/>
          </p:nvPr>
        </p:nvSpPr>
        <p:spPr/>
        <p:txBody>
          <a:bodyPr/>
          <a:lstStyle/>
          <a:p>
            <a:r>
              <a:rPr lang="en-US" dirty="0" smtClean="0"/>
              <a:t>University cybersecurity resources</a:t>
            </a:r>
            <a:endParaRPr lang="en-US" dirty="0"/>
          </a:p>
        </p:txBody>
      </p:sp>
      <p:pic>
        <p:nvPicPr>
          <p:cNvPr id="2" name="Picture 1"/>
          <p:cNvPicPr>
            <a:picLocks noChangeAspect="1"/>
          </p:cNvPicPr>
          <p:nvPr/>
        </p:nvPicPr>
        <p:blipFill rotWithShape="1">
          <a:blip r:embed="rId3"/>
          <a:srcRect l="10909" r="10843"/>
          <a:stretch/>
        </p:blipFill>
        <p:spPr>
          <a:xfrm>
            <a:off x="4064498" y="703232"/>
            <a:ext cx="4222317" cy="2995437"/>
          </a:xfrm>
          <a:prstGeom prst="rect">
            <a:avLst/>
          </a:prstGeom>
        </p:spPr>
      </p:pic>
      <p:pic>
        <p:nvPicPr>
          <p:cNvPr id="6" name="Picture 5"/>
          <p:cNvPicPr>
            <a:picLocks noChangeAspect="1"/>
          </p:cNvPicPr>
          <p:nvPr/>
        </p:nvPicPr>
        <p:blipFill>
          <a:blip r:embed="rId4"/>
          <a:stretch>
            <a:fillRect/>
          </a:stretch>
        </p:blipFill>
        <p:spPr>
          <a:xfrm>
            <a:off x="4209691" y="3784549"/>
            <a:ext cx="3717984" cy="2223190"/>
          </a:xfrm>
          <a:prstGeom prst="rect">
            <a:avLst/>
          </a:prstGeom>
        </p:spPr>
      </p:pic>
    </p:spTree>
    <p:extLst>
      <p:ext uri="{BB962C8B-B14F-4D97-AF65-F5344CB8AC3E}">
        <p14:creationId xmlns:p14="http://schemas.microsoft.com/office/powerpoint/2010/main" val="39958989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Cybersecurity quiz</a:t>
            </a:r>
            <a:endParaRPr lang="en-US" dirty="0"/>
          </a:p>
        </p:txBody>
      </p:sp>
      <p:sp>
        <p:nvSpPr>
          <p:cNvPr id="3" name="Subtitle 2"/>
          <p:cNvSpPr>
            <a:spLocks noGrp="1"/>
          </p:cNvSpPr>
          <p:nvPr>
            <p:ph type="subTitle" idx="1"/>
          </p:nvPr>
        </p:nvSpPr>
        <p:spPr>
          <a:xfrm>
            <a:off x="6457951" y="4928877"/>
            <a:ext cx="2298423" cy="1438972"/>
          </a:xfrm>
        </p:spPr>
        <p:txBody>
          <a:bodyPr>
            <a:normAutofit/>
          </a:bodyPr>
          <a:lstStyle/>
          <a:p>
            <a:r>
              <a:rPr lang="en-US" dirty="0" smtClean="0"/>
              <a:t>Ready to test what you learned?</a:t>
            </a:r>
            <a:endParaRPr lang="en-US" dirty="0"/>
          </a:p>
        </p:txBody>
      </p:sp>
      <p:pic>
        <p:nvPicPr>
          <p:cNvPr id="5"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9144000" cy="4573142"/>
          </a:xfrm>
          <a:prstGeom prst="rect">
            <a:avLst/>
          </a:prstGeom>
        </p:spPr>
      </p:pic>
    </p:spTree>
    <p:extLst>
      <p:ext uri="{BB962C8B-B14F-4D97-AF65-F5344CB8AC3E}">
        <p14:creationId xmlns:p14="http://schemas.microsoft.com/office/powerpoint/2010/main" val="458738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cybersecurity quiz</a:t>
            </a:r>
            <a:endParaRPr lang="en-US" dirty="0"/>
          </a:p>
        </p:txBody>
      </p:sp>
      <p:sp>
        <p:nvSpPr>
          <p:cNvPr id="3" name="Content Placeholder 2"/>
          <p:cNvSpPr>
            <a:spLocks noGrp="1"/>
          </p:cNvSpPr>
          <p:nvPr>
            <p:ph sz="half" idx="10"/>
          </p:nvPr>
        </p:nvSpPr>
        <p:spPr>
          <a:xfrm>
            <a:off x="531447" y="1380017"/>
            <a:ext cx="8155354" cy="4280662"/>
          </a:xfrm>
        </p:spPr>
        <p:txBody>
          <a:bodyPr>
            <a:noAutofit/>
          </a:bodyPr>
          <a:lstStyle/>
          <a:p>
            <a:pPr marL="517525" lvl="1" indent="0" algn="ctr">
              <a:buNone/>
            </a:pPr>
            <a:endParaRPr lang="en-US" sz="2400" dirty="0"/>
          </a:p>
          <a:p>
            <a:pPr marL="517525" lvl="1" indent="0" algn="ctr">
              <a:buNone/>
            </a:pPr>
            <a:r>
              <a:rPr lang="en-US" sz="2400" dirty="0" smtClean="0"/>
              <a:t>Click the picture for the FSU Cybersecurity quiz!</a:t>
            </a:r>
            <a:endParaRPr lang="en-US" sz="2400" dirty="0"/>
          </a:p>
          <a:p>
            <a:pPr marL="517525" lvl="1" indent="0">
              <a:buNone/>
            </a:pPr>
            <a:endParaRPr lang="en-US" sz="2400" dirty="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9" y="2523114"/>
            <a:ext cx="8098972" cy="3137565"/>
          </a:xfrm>
          <a:prstGeom prst="rect">
            <a:avLst/>
          </a:prstGeom>
        </p:spPr>
      </p:pic>
    </p:spTree>
    <p:extLst>
      <p:ext uri="{BB962C8B-B14F-4D97-AF65-F5344CB8AC3E}">
        <p14:creationId xmlns:p14="http://schemas.microsoft.com/office/powerpoint/2010/main" val="41311377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06879" y="1534398"/>
            <a:ext cx="8930244" cy="4280661"/>
          </a:xfrm>
        </p:spPr>
        <p:txBody>
          <a:bodyPr>
            <a:normAutofit fontScale="92500" lnSpcReduction="10000"/>
          </a:bodyPr>
          <a:lstStyle/>
          <a:p>
            <a:pPr marL="0" indent="0">
              <a:buNone/>
            </a:pPr>
            <a:r>
              <a:rPr lang="en-US" sz="2000" dirty="0" smtClean="0">
                <a:solidFill>
                  <a:schemeClr val="tx2"/>
                </a:solidFill>
              </a:rPr>
              <a:t>Information Technology Services</a:t>
            </a:r>
            <a:endParaRPr lang="en-US" sz="2000" dirty="0">
              <a:solidFill>
                <a:schemeClr val="tx2"/>
              </a:solidFill>
            </a:endParaRPr>
          </a:p>
          <a:p>
            <a:pPr marL="0" indent="0">
              <a:buNone/>
            </a:pPr>
            <a:endParaRPr lang="en-US" sz="1000" dirty="0"/>
          </a:p>
          <a:p>
            <a:pPr marL="0" indent="0">
              <a:buNone/>
            </a:pPr>
            <a:r>
              <a:rPr lang="en-US" sz="2000" dirty="0" smtClean="0"/>
              <a:t>Information Security &amp; Privacy Office</a:t>
            </a:r>
            <a:endParaRPr lang="en-US" sz="2000" dirty="0"/>
          </a:p>
          <a:p>
            <a:pPr marL="0" indent="0">
              <a:buNone/>
            </a:pPr>
            <a:r>
              <a:rPr lang="en-US" sz="2000" dirty="0"/>
              <a:t>Florida State University</a:t>
            </a:r>
          </a:p>
          <a:p>
            <a:pPr marL="0" indent="0">
              <a:buNone/>
            </a:pPr>
            <a:r>
              <a:rPr lang="en-US" sz="2000" dirty="0" smtClean="0">
                <a:hlinkClick r:id="rId2"/>
              </a:rPr>
              <a:t>cybersecuritytraining@fsu.edu</a:t>
            </a:r>
            <a:endParaRPr lang="en-US" sz="2000" dirty="0" smtClean="0"/>
          </a:p>
          <a:p>
            <a:pPr marL="0" indent="0">
              <a:buNone/>
            </a:pPr>
            <a:r>
              <a:rPr lang="en-US" sz="2000" dirty="0">
                <a:hlinkClick r:id="rId3"/>
              </a:rPr>
              <a:t>i</a:t>
            </a:r>
            <a:r>
              <a:rPr lang="en-US" sz="2000" dirty="0" smtClean="0">
                <a:hlinkClick r:id="rId3"/>
              </a:rPr>
              <a:t>ts.fsu.edu/</a:t>
            </a:r>
            <a:r>
              <a:rPr lang="en-US" sz="2000" dirty="0" err="1" smtClean="0">
                <a:hlinkClick r:id="rId3"/>
              </a:rPr>
              <a:t>ispo</a:t>
            </a:r>
            <a:endParaRPr lang="en-US" sz="2000" dirty="0" smtClean="0"/>
          </a:p>
          <a:p>
            <a:pPr marL="0" indent="0">
              <a:buNone/>
            </a:pPr>
            <a:endParaRPr lang="en-US" sz="2000" dirty="0"/>
          </a:p>
          <a:p>
            <a:pPr marL="0" indent="0">
              <a:buNone/>
            </a:pPr>
            <a:r>
              <a:rPr lang="en-US" sz="2000" dirty="0" smtClean="0"/>
              <a:t>Philip Kraemer, Training Coordinator</a:t>
            </a:r>
          </a:p>
          <a:p>
            <a:pPr marL="0" indent="0">
              <a:buNone/>
            </a:pPr>
            <a:r>
              <a:rPr lang="en-US" sz="2000" dirty="0" smtClean="0">
                <a:hlinkClick r:id="rId4"/>
              </a:rPr>
              <a:t>pkraemer@fsu.edu</a:t>
            </a:r>
            <a:endParaRPr lang="en-US" sz="2000" dirty="0" smtClean="0"/>
          </a:p>
          <a:p>
            <a:pPr marL="0" indent="0">
              <a:buNone/>
            </a:pPr>
            <a:endParaRPr lang="en-US" sz="2000" dirty="0"/>
          </a:p>
          <a:p>
            <a:pPr marL="0" indent="0">
              <a:buNone/>
            </a:pPr>
            <a:endParaRPr lang="en-US" sz="2000" dirty="0"/>
          </a:p>
          <a:p>
            <a:pPr marL="0" indent="0">
              <a:buNone/>
            </a:pPr>
            <a:r>
              <a:rPr lang="en-US" sz="2000" dirty="0" smtClean="0"/>
              <a:t>Feel free to contact us with questions or comments on information security or privacy at Florida State University.</a:t>
            </a:r>
            <a:endParaRPr lang="en-US" sz="2000" dirty="0"/>
          </a:p>
        </p:txBody>
      </p:sp>
      <p:sp>
        <p:nvSpPr>
          <p:cNvPr id="4" name="Title 3"/>
          <p:cNvSpPr>
            <a:spLocks noGrp="1"/>
          </p:cNvSpPr>
          <p:nvPr>
            <p:ph type="title"/>
          </p:nvPr>
        </p:nvSpPr>
        <p:spPr/>
        <p:txBody>
          <a:bodyPr/>
          <a:lstStyle/>
          <a:p>
            <a:r>
              <a:rPr lang="en-US" dirty="0" smtClean="0"/>
              <a:t>Contact</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641021"/>
            <a:ext cx="3080640" cy="3011326"/>
          </a:xfrm>
          <a:prstGeom prst="rect">
            <a:avLst/>
          </a:prstGeom>
        </p:spPr>
      </p:pic>
    </p:spTree>
    <p:extLst>
      <p:ext uri="{BB962C8B-B14F-4D97-AF65-F5344CB8AC3E}">
        <p14:creationId xmlns:p14="http://schemas.microsoft.com/office/powerpoint/2010/main" val="3505357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err="1" smtClean="0"/>
              <a:t>CYBERTHREATS</a:t>
            </a:r>
            <a:endParaRPr lang="en-US" dirty="0"/>
          </a:p>
        </p:txBody>
      </p:sp>
      <p:sp>
        <p:nvSpPr>
          <p:cNvPr id="3" name="Subtitle 2"/>
          <p:cNvSpPr>
            <a:spLocks noGrp="1"/>
          </p:cNvSpPr>
          <p:nvPr>
            <p:ph type="subTitle" idx="1"/>
          </p:nvPr>
        </p:nvSpPr>
        <p:spPr>
          <a:xfrm>
            <a:off x="6457951" y="4928877"/>
            <a:ext cx="2249445" cy="1438972"/>
          </a:xfrm>
        </p:spPr>
        <p:txBody>
          <a:bodyPr>
            <a:normAutofit/>
          </a:bodyPr>
          <a:lstStyle/>
          <a:p>
            <a:r>
              <a:rPr lang="en-US" dirty="0" smtClean="0"/>
              <a:t>First, let’s talk about some common cyber safety threats and the problems they can cause.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4557520"/>
          </a:xfrm>
          <a:prstGeom prst="rect">
            <a:avLst/>
          </a:prstGeom>
        </p:spPr>
      </p:pic>
    </p:spTree>
    <p:extLst>
      <p:ext uri="{BB962C8B-B14F-4D97-AF65-F5344CB8AC3E}">
        <p14:creationId xmlns:p14="http://schemas.microsoft.com/office/powerpoint/2010/main" val="25233788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CYBERTHREATS</a:t>
            </a:r>
            <a:endParaRPr lang="en-US" dirty="0"/>
          </a:p>
        </p:txBody>
      </p:sp>
      <p:graphicFrame>
        <p:nvGraphicFramePr>
          <p:cNvPr id="5" name="Diagram 4"/>
          <p:cNvGraphicFramePr/>
          <p:nvPr>
            <p:extLst>
              <p:ext uri="{D42A27DB-BD31-4B8C-83A1-F6EECF244321}">
                <p14:modId xmlns:p14="http://schemas.microsoft.com/office/powerpoint/2010/main" val="219572804"/>
              </p:ext>
            </p:extLst>
          </p:nvPr>
        </p:nvGraphicFramePr>
        <p:xfrm>
          <a:off x="640862" y="1522521"/>
          <a:ext cx="7745045" cy="4159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9734" y="1237933"/>
            <a:ext cx="726669" cy="697095"/>
          </a:xfrm>
          <a:prstGeom prst="ellipse">
            <a:avLst/>
          </a:prstGeom>
          <a:ln w="63500" cap="rnd">
            <a:solidFill>
              <a:srgbClr val="782F4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703" y="1237933"/>
            <a:ext cx="642323" cy="657080"/>
          </a:xfrm>
          <a:prstGeom prst="ellipse">
            <a:avLst/>
          </a:prstGeom>
          <a:ln w="63500" cap="rnd">
            <a:solidFill>
              <a:srgbClr val="782F4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177" y="3538539"/>
            <a:ext cx="709611" cy="709611"/>
          </a:xfrm>
          <a:prstGeom prst="ellipse">
            <a:avLst/>
          </a:prstGeom>
          <a:ln w="63500" cap="rnd">
            <a:solidFill>
              <a:srgbClr val="782F4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62496" y="3464243"/>
            <a:ext cx="701357" cy="7013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45643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CONSEQUENCES</a:t>
            </a:r>
            <a:endParaRPr lang="en-US" dirty="0"/>
          </a:p>
        </p:txBody>
      </p:sp>
      <p:sp>
        <p:nvSpPr>
          <p:cNvPr id="3" name="Subtitle 2"/>
          <p:cNvSpPr>
            <a:spLocks noGrp="1"/>
          </p:cNvSpPr>
          <p:nvPr>
            <p:ph type="subTitle" idx="1"/>
          </p:nvPr>
        </p:nvSpPr>
        <p:spPr>
          <a:xfrm>
            <a:off x="6457951" y="4928877"/>
            <a:ext cx="2249445" cy="1438972"/>
          </a:xfrm>
        </p:spPr>
        <p:txBody>
          <a:bodyPr>
            <a:normAutofit/>
          </a:bodyPr>
          <a:lstStyle/>
          <a:p>
            <a:r>
              <a:rPr lang="en-US" dirty="0"/>
              <a:t>Defense against cybersecurity threats requires your action. If you do nothing</a:t>
            </a:r>
            <a:r>
              <a:rPr lang="en-US" dirty="0" smtClean="0"/>
              <a:t>, the </a:t>
            </a:r>
            <a:r>
              <a:rPr lang="en-US" dirty="0"/>
              <a:t>results could be grave.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4588933"/>
          </a:xfrm>
          <a:prstGeom prst="rect">
            <a:avLst/>
          </a:prstGeom>
        </p:spPr>
      </p:pic>
    </p:spTree>
    <p:extLst>
      <p:ext uri="{BB962C8B-B14F-4D97-AF65-F5344CB8AC3E}">
        <p14:creationId xmlns:p14="http://schemas.microsoft.com/office/powerpoint/2010/main" val="743754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consequences</a:t>
            </a:r>
            <a:endParaRPr lang="en-US" dirty="0"/>
          </a:p>
        </p:txBody>
      </p:sp>
      <p:graphicFrame>
        <p:nvGraphicFramePr>
          <p:cNvPr id="4" name="Content Placeholder 3"/>
          <p:cNvGraphicFramePr>
            <a:graphicFrameLocks noGrp="1"/>
          </p:cNvGraphicFramePr>
          <p:nvPr>
            <p:ph sz="half" idx="10"/>
            <p:extLst>
              <p:ext uri="{D42A27DB-BD31-4B8C-83A1-F6EECF244321}">
                <p14:modId xmlns:p14="http://schemas.microsoft.com/office/powerpoint/2010/main" val="1355577502"/>
              </p:ext>
            </p:extLst>
          </p:nvPr>
        </p:nvGraphicFramePr>
        <p:xfrm>
          <a:off x="158102" y="1530365"/>
          <a:ext cx="8154987" cy="4281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9627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ACTIONS</a:t>
            </a:r>
            <a:endParaRPr lang="en-US" dirty="0"/>
          </a:p>
        </p:txBody>
      </p:sp>
      <p:sp>
        <p:nvSpPr>
          <p:cNvPr id="3" name="Subtitle 2"/>
          <p:cNvSpPr>
            <a:spLocks noGrp="1"/>
          </p:cNvSpPr>
          <p:nvPr>
            <p:ph type="subTitle" idx="1"/>
          </p:nvPr>
        </p:nvSpPr>
        <p:spPr>
          <a:xfrm>
            <a:off x="6457951" y="4928877"/>
            <a:ext cx="2289809" cy="1438972"/>
          </a:xfrm>
        </p:spPr>
        <p:txBody>
          <a:bodyPr>
            <a:normAutofit/>
          </a:bodyPr>
          <a:lstStyle/>
          <a:p>
            <a:r>
              <a:rPr lang="en-US" dirty="0" smtClean="0"/>
              <a:t>Follow these tips to protect yourself, others and the university from common cybersecurity threats.</a:t>
            </a:r>
            <a:endParaRPr lang="en-US" dirty="0"/>
          </a:p>
        </p:txBody>
      </p:sp>
      <p:pic>
        <p:nvPicPr>
          <p:cNvPr id="5"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r="-126"/>
          <a:stretch/>
        </p:blipFill>
        <p:spPr>
          <a:xfrm>
            <a:off x="-43047" y="0"/>
            <a:ext cx="9187047" cy="458893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7" y="0"/>
            <a:ext cx="9187047" cy="4588933"/>
          </a:xfrm>
          <a:prstGeom prst="rect">
            <a:avLst/>
          </a:prstGeom>
        </p:spPr>
      </p:pic>
    </p:spTree>
    <p:extLst>
      <p:ext uri="{BB962C8B-B14F-4D97-AF65-F5344CB8AC3E}">
        <p14:creationId xmlns:p14="http://schemas.microsoft.com/office/powerpoint/2010/main" val="843509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09266" y="1178278"/>
            <a:ext cx="7938786" cy="4280661"/>
          </a:xfrm>
          <a:prstGeom prst="rect">
            <a:avLst/>
          </a:prstGeom>
        </p:spPr>
        <p:txBody>
          <a:bodyPr>
            <a:normAutofit/>
          </a:bodyPr>
          <a:lstStyle>
            <a:lvl1pPr marL="342900" indent="-342900" algn="l" defTabSz="914400" rtl="0" eaLnBrk="1" latinLnBrk="0" hangingPunct="1">
              <a:spcBef>
                <a:spcPct val="20000"/>
              </a:spcBef>
              <a:buFont typeface="Courier New" panose="02070309020205020404" pitchFamily="49" charset="0"/>
              <a:buChar char="o"/>
              <a:defRPr sz="2600" kern="1200">
                <a:solidFill>
                  <a:schemeClr val="tx1"/>
                </a:solidFill>
                <a:latin typeface="+mn-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Courier New" panose="02070309020205020404" pitchFamily="49" charset="0"/>
              <a:buNone/>
            </a:pPr>
            <a:r>
              <a:rPr lang="en-US" dirty="0" smtClean="0"/>
              <a:t>Top Eight </a:t>
            </a:r>
            <a:r>
              <a:rPr lang="en-US" dirty="0" err="1" smtClean="0"/>
              <a:t>Cybersafety</a:t>
            </a:r>
            <a:r>
              <a:rPr lang="en-US" dirty="0" smtClean="0"/>
              <a:t> Actions</a:t>
            </a:r>
            <a:endParaRPr lang="en-US" dirty="0"/>
          </a:p>
        </p:txBody>
      </p:sp>
      <p:sp>
        <p:nvSpPr>
          <p:cNvPr id="3" name="Title 1"/>
          <p:cNvSpPr txBox="1">
            <a:spLocks/>
          </p:cNvSpPr>
          <p:nvPr/>
        </p:nvSpPr>
        <p:spPr>
          <a:xfrm>
            <a:off x="520690" y="370624"/>
            <a:ext cx="8155354" cy="609600"/>
          </a:xfrm>
          <a:prstGeom prst="rect">
            <a:avLst/>
          </a:prstGeom>
        </p:spPr>
        <p:txBody>
          <a:bodyPr/>
          <a:lstStyle>
            <a:lvl1pPr algn="l" defTabSz="914400" rtl="0" eaLnBrk="1" latinLnBrk="0" hangingPunct="1">
              <a:spcBef>
                <a:spcPct val="0"/>
              </a:spcBef>
              <a:buNone/>
              <a:defRPr sz="3500" kern="1200" cap="all" baseline="0">
                <a:solidFill>
                  <a:srgbClr val="782F40"/>
                </a:solidFill>
                <a:latin typeface="+mj-lt"/>
                <a:ea typeface="+mj-ea"/>
                <a:cs typeface="+mj-cs"/>
              </a:defRPr>
            </a:lvl1pPr>
          </a:lstStyle>
          <a:p>
            <a:r>
              <a:rPr lang="en-US" smtClean="0"/>
              <a:t>ACTIONS</a:t>
            </a:r>
            <a:endParaRPr lang="en-US" dirty="0"/>
          </a:p>
        </p:txBody>
      </p:sp>
      <p:graphicFrame>
        <p:nvGraphicFramePr>
          <p:cNvPr id="4" name="Content Placeholder 8"/>
          <p:cNvGraphicFramePr>
            <a:graphicFrameLocks/>
          </p:cNvGraphicFramePr>
          <p:nvPr>
            <p:extLst>
              <p:ext uri="{D42A27DB-BD31-4B8C-83A1-F6EECF244321}">
                <p14:modId xmlns:p14="http://schemas.microsoft.com/office/powerpoint/2010/main" val="1581052252"/>
              </p:ext>
            </p:extLst>
          </p:nvPr>
        </p:nvGraphicFramePr>
        <p:xfrm>
          <a:off x="1187664" y="1742739"/>
          <a:ext cx="6772995" cy="371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08346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621703" y="2031318"/>
            <a:ext cx="2413164" cy="1550082"/>
          </a:xfrm>
        </p:spPr>
        <p:txBody>
          <a:bodyPr>
            <a:normAutofit fontScale="92500"/>
          </a:bodyPr>
          <a:lstStyle/>
          <a:p>
            <a:r>
              <a:rPr lang="en-US" sz="2200" dirty="0"/>
              <a:t>64% of Americans have had personal info exposed by a data </a:t>
            </a:r>
            <a:r>
              <a:rPr lang="en-US" sz="2200" dirty="0" smtClean="0"/>
              <a:t>breach</a:t>
            </a:r>
          </a:p>
          <a:p>
            <a:r>
              <a:rPr lang="en-US" sz="1200" dirty="0" smtClean="0"/>
              <a:t>Pew Research Center</a:t>
            </a:r>
            <a:endParaRPr lang="en-US" sz="1200" dirty="0"/>
          </a:p>
        </p:txBody>
      </p:sp>
    </p:spTree>
    <p:extLst>
      <p:ext uri="{BB962C8B-B14F-4D97-AF65-F5344CB8AC3E}">
        <p14:creationId xmlns:p14="http://schemas.microsoft.com/office/powerpoint/2010/main" val="32270579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2.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heme/theme1.xml><?xml version="1.0" encoding="utf-8"?>
<a:theme xmlns:a="http://schemas.openxmlformats.org/drawingml/2006/main" name="ITS Brand">
  <a:themeElements>
    <a:clrScheme name="FSU Colors">
      <a:dk1>
        <a:srgbClr val="2C2A29"/>
      </a:dk1>
      <a:lt1>
        <a:sysClr val="window" lastClr="FFFFFF"/>
      </a:lt1>
      <a:dk2>
        <a:srgbClr val="782F40"/>
      </a:dk2>
      <a:lt2>
        <a:srgbClr val="CEB888"/>
      </a:lt2>
      <a:accent1>
        <a:srgbClr val="782F40"/>
      </a:accent1>
      <a:accent2>
        <a:srgbClr val="CEB888"/>
      </a:accent2>
      <a:accent3>
        <a:srgbClr val="FFECC2"/>
      </a:accent3>
      <a:accent4>
        <a:srgbClr val="997D51"/>
      </a:accent4>
      <a:accent5>
        <a:srgbClr val="A49188"/>
      </a:accent5>
      <a:accent6>
        <a:srgbClr val="F4E4E8"/>
      </a:accent6>
      <a:hlink>
        <a:srgbClr val="782F40"/>
      </a:hlink>
      <a:folHlink>
        <a:srgbClr val="CEB888"/>
      </a:folHlink>
    </a:clrScheme>
    <a:fontScheme name="ITS Brand Fallback Fon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TS Brand" id="{6467D251-3986-4F9F-8DBB-BFA4363E33CA}" vid="{DAF53D91-9EE6-43DD-BFF3-30DA4CA830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ITS Brand</Template>
  <TotalTime>15785</TotalTime>
  <Words>1516</Words>
  <Application>Microsoft Office PowerPoint</Application>
  <PresentationFormat>On-screen Show (4:3)</PresentationFormat>
  <Paragraphs>201</Paragraphs>
  <Slides>26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Courier New</vt:lpstr>
      <vt:lpstr>Futura Book</vt:lpstr>
      <vt:lpstr>Times New Roman</vt:lpstr>
      <vt:lpstr>ITS Brand</vt:lpstr>
      <vt:lpstr>FSU Basic Cybersecurity Training</vt:lpstr>
      <vt:lpstr>Overview</vt:lpstr>
      <vt:lpstr>CYBERTHREATS</vt:lpstr>
      <vt:lpstr>CYBERTHREATS</vt:lpstr>
      <vt:lpstr>CONSEQUENCES</vt:lpstr>
      <vt:lpstr>consequences</vt:lpstr>
      <vt:lpstr>ACTIONS</vt:lpstr>
      <vt:lpstr>PowerPoint Presentation</vt:lpstr>
      <vt:lpstr>PowerPoint Presentation</vt:lpstr>
      <vt:lpstr>Protect passwords</vt:lpstr>
      <vt:lpstr>Prevent identity theft</vt:lpstr>
      <vt:lpstr>BEWARE OF Phishing</vt:lpstr>
      <vt:lpstr> Tips to Avoid Phishing Scams </vt:lpstr>
      <vt:lpstr>Avoid malware</vt:lpstr>
      <vt:lpstr>Run antivirus software</vt:lpstr>
      <vt:lpstr>Install Software and security updates</vt:lpstr>
      <vt:lpstr>Back Up important Files</vt:lpstr>
      <vt:lpstr>Turn on Firewalls</vt:lpstr>
      <vt:lpstr>Cybersecurity at work and home</vt:lpstr>
      <vt:lpstr>Cybersecurity at work</vt:lpstr>
      <vt:lpstr>Cybersecurity at home</vt:lpstr>
      <vt:lpstr>University cybersecurity resources</vt:lpstr>
      <vt:lpstr>University cybersecurity resources</vt:lpstr>
      <vt:lpstr>Cybersecurity quiz</vt:lpstr>
      <vt:lpstr>cybersecurity quiz</vt:lpstr>
      <vt:lpstr>Contact</vt:lpstr>
    </vt:vector>
  </TitlesOfParts>
  <Company>Florida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Kraemer</dc:creator>
  <cp:lastModifiedBy>Dixon, Sandra</cp:lastModifiedBy>
  <cp:revision>105</cp:revision>
  <cp:lastPrinted>2018-08-21T17:46:29Z</cp:lastPrinted>
  <dcterms:created xsi:type="dcterms:W3CDTF">2016-03-14T16:44:03Z</dcterms:created>
  <dcterms:modified xsi:type="dcterms:W3CDTF">2019-01-10T20:18:49Z</dcterms:modified>
  <cp:contentStatus/>
</cp:coreProperties>
</file>